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57" r:id="rId6"/>
    <p:sldId id="256" r:id="rId7"/>
    <p:sldId id="260" r:id="rId8"/>
    <p:sldId id="261" r:id="rId9"/>
    <p:sldId id="262" r:id="rId10"/>
    <p:sldId id="265" r:id="rId11"/>
    <p:sldId id="264"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FF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7F3CE-026D-495B-8AC6-16F6643DCD41}" v="7" dt="2025-06-13T15:17:27.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0" autoAdjust="0"/>
  </p:normalViewPr>
  <p:slideViewPr>
    <p:cSldViewPr snapToGrid="0">
      <p:cViewPr varScale="1">
        <p:scale>
          <a:sx n="79" d="100"/>
          <a:sy n="79" d="100"/>
        </p:scale>
        <p:origin x="96" y="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Shakespeare" userId="88f69247-e86e-4098-a7d5-f0d9c3430e84" providerId="ADAL" clId="{80E665C7-3BA2-4455-BF29-7C235BDBDD6A}"/>
    <pc:docChg chg="custSel addSld modSld sldOrd">
      <pc:chgData name="Kirsty Shakespeare" userId="88f69247-e86e-4098-a7d5-f0d9c3430e84" providerId="ADAL" clId="{80E665C7-3BA2-4455-BF29-7C235BDBDD6A}" dt="2025-05-06T11:56:39.714" v="387" actId="20577"/>
      <pc:docMkLst>
        <pc:docMk/>
      </pc:docMkLst>
      <pc:sldChg chg="modSp mod">
        <pc:chgData name="Kirsty Shakespeare" userId="88f69247-e86e-4098-a7d5-f0d9c3430e84" providerId="ADAL" clId="{80E665C7-3BA2-4455-BF29-7C235BDBDD6A}" dt="2025-05-06T11:56:39.714" v="387" actId="20577"/>
        <pc:sldMkLst>
          <pc:docMk/>
          <pc:sldMk cId="3696374751" sldId="257"/>
        </pc:sldMkLst>
        <pc:spChg chg="mod">
          <ac:chgData name="Kirsty Shakespeare" userId="88f69247-e86e-4098-a7d5-f0d9c3430e84" providerId="ADAL" clId="{80E665C7-3BA2-4455-BF29-7C235BDBDD6A}" dt="2025-05-06T11:56:39.714" v="387" actId="20577"/>
          <ac:spMkLst>
            <pc:docMk/>
            <pc:sldMk cId="3696374751" sldId="257"/>
            <ac:spMk id="3" creationId="{E4D9E575-6385-4AC1-936A-4A3C645CA656}"/>
          </ac:spMkLst>
        </pc:spChg>
        <pc:picChg chg="mod">
          <ac:chgData name="Kirsty Shakespeare" userId="88f69247-e86e-4098-a7d5-f0d9c3430e84" providerId="ADAL" clId="{80E665C7-3BA2-4455-BF29-7C235BDBDD6A}" dt="2025-05-06T11:39:46.054" v="3" actId="14100"/>
          <ac:picMkLst>
            <pc:docMk/>
            <pc:sldMk cId="3696374751" sldId="257"/>
            <ac:picMk id="7" creationId="{128E29E5-92E0-4DF4-A4A1-2B628BEECA7F}"/>
          </ac:picMkLst>
        </pc:picChg>
      </pc:sldChg>
      <pc:sldChg chg="modSp mod">
        <pc:chgData name="Kirsty Shakespeare" userId="88f69247-e86e-4098-a7d5-f0d9c3430e84" providerId="ADAL" clId="{80E665C7-3BA2-4455-BF29-7C235BDBDD6A}" dt="2025-05-06T11:40:02.444" v="30" actId="1076"/>
        <pc:sldMkLst>
          <pc:docMk/>
          <pc:sldMk cId="1442420783" sldId="261"/>
        </pc:sldMkLst>
        <pc:picChg chg="mod">
          <ac:chgData name="Kirsty Shakespeare" userId="88f69247-e86e-4098-a7d5-f0d9c3430e84" providerId="ADAL" clId="{80E665C7-3BA2-4455-BF29-7C235BDBDD6A}" dt="2025-05-06T11:40:02.444" v="30" actId="1076"/>
          <ac:picMkLst>
            <pc:docMk/>
            <pc:sldMk cId="1442420783" sldId="261"/>
            <ac:picMk id="6" creationId="{721CA33D-F703-4E02-9664-0FE08BF07CED}"/>
          </ac:picMkLst>
        </pc:picChg>
      </pc:sldChg>
      <pc:sldChg chg="modSp mod">
        <pc:chgData name="Kirsty Shakespeare" userId="88f69247-e86e-4098-a7d5-f0d9c3430e84" providerId="ADAL" clId="{80E665C7-3BA2-4455-BF29-7C235BDBDD6A}" dt="2025-05-06T11:43:00.762" v="270" actId="6549"/>
        <pc:sldMkLst>
          <pc:docMk/>
          <pc:sldMk cId="3792851172" sldId="262"/>
        </pc:sldMkLst>
        <pc:spChg chg="mod">
          <ac:chgData name="Kirsty Shakespeare" userId="88f69247-e86e-4098-a7d5-f0d9c3430e84" providerId="ADAL" clId="{80E665C7-3BA2-4455-BF29-7C235BDBDD6A}" dt="2025-05-06T11:43:00.762" v="270" actId="6549"/>
          <ac:spMkLst>
            <pc:docMk/>
            <pc:sldMk cId="3792851172" sldId="262"/>
            <ac:spMk id="2" creationId="{87A9B948-C7E4-4874-A4CF-E5501327565E}"/>
          </ac:spMkLst>
        </pc:spChg>
      </pc:sldChg>
      <pc:sldChg chg="modSp mod ord">
        <pc:chgData name="Kirsty Shakespeare" userId="88f69247-e86e-4098-a7d5-f0d9c3430e84" providerId="ADAL" clId="{80E665C7-3BA2-4455-BF29-7C235BDBDD6A}" dt="2025-05-06T11:42:23.102" v="257" actId="20577"/>
        <pc:sldMkLst>
          <pc:docMk/>
          <pc:sldMk cId="2793053383" sldId="266"/>
        </pc:sldMkLst>
        <pc:spChg chg="mod">
          <ac:chgData name="Kirsty Shakespeare" userId="88f69247-e86e-4098-a7d5-f0d9c3430e84" providerId="ADAL" clId="{80E665C7-3BA2-4455-BF29-7C235BDBDD6A}" dt="2025-05-06T11:42:23.102" v="257" actId="20577"/>
          <ac:spMkLst>
            <pc:docMk/>
            <pc:sldMk cId="2793053383" sldId="266"/>
            <ac:spMk id="5" creationId="{30F6CA00-2251-4CFF-91A5-52468878E099}"/>
          </ac:spMkLst>
        </pc:spChg>
      </pc:sldChg>
      <pc:sldChg chg="addSp modSp new mod">
        <pc:chgData name="Kirsty Shakespeare" userId="88f69247-e86e-4098-a7d5-f0d9c3430e84" providerId="ADAL" clId="{80E665C7-3BA2-4455-BF29-7C235BDBDD6A}" dt="2025-05-06T11:53:49.963" v="308" actId="6549"/>
        <pc:sldMkLst>
          <pc:docMk/>
          <pc:sldMk cId="1093244797" sldId="267"/>
        </pc:sldMkLst>
        <pc:spChg chg="mod">
          <ac:chgData name="Kirsty Shakespeare" userId="88f69247-e86e-4098-a7d5-f0d9c3430e84" providerId="ADAL" clId="{80E665C7-3BA2-4455-BF29-7C235BDBDD6A}" dt="2025-05-06T11:40:56.750" v="56" actId="20577"/>
          <ac:spMkLst>
            <pc:docMk/>
            <pc:sldMk cId="1093244797" sldId="267"/>
            <ac:spMk id="2" creationId="{8345F523-1DFC-ED34-B682-4EC7EA0EE380}"/>
          </ac:spMkLst>
        </pc:spChg>
        <pc:spChg chg="mod">
          <ac:chgData name="Kirsty Shakespeare" userId="88f69247-e86e-4098-a7d5-f0d9c3430e84" providerId="ADAL" clId="{80E665C7-3BA2-4455-BF29-7C235BDBDD6A}" dt="2025-05-06T11:53:49.963" v="308" actId="6549"/>
          <ac:spMkLst>
            <pc:docMk/>
            <pc:sldMk cId="1093244797" sldId="267"/>
            <ac:spMk id="3" creationId="{BAEDF95E-1DB0-7DFB-0017-61399E2F39F2}"/>
          </ac:spMkLst>
        </pc:spChg>
        <pc:spChg chg="mod">
          <ac:chgData name="Kirsty Shakespeare" userId="88f69247-e86e-4098-a7d5-f0d9c3430e84" providerId="ADAL" clId="{80E665C7-3BA2-4455-BF29-7C235BDBDD6A}" dt="2025-05-06T11:53:44.993" v="306" actId="20577"/>
          <ac:spMkLst>
            <pc:docMk/>
            <pc:sldMk cId="1093244797" sldId="267"/>
            <ac:spMk id="4" creationId="{6F529BEF-CF60-B61F-7DF1-FD254903E55D}"/>
          </ac:spMkLst>
        </pc:spChg>
        <pc:picChg chg="add mod">
          <ac:chgData name="Kirsty Shakespeare" userId="88f69247-e86e-4098-a7d5-f0d9c3430e84" providerId="ADAL" clId="{80E665C7-3BA2-4455-BF29-7C235BDBDD6A}" dt="2025-05-06T11:41:52.476" v="243"/>
          <ac:picMkLst>
            <pc:docMk/>
            <pc:sldMk cId="1093244797" sldId="267"/>
            <ac:picMk id="5" creationId="{F6CD7B47-9920-BC51-3B39-29C7C20B661D}"/>
          </ac:picMkLst>
        </pc:picChg>
      </pc:sldChg>
    </pc:docChg>
  </pc:docChgLst>
  <pc:docChgLst>
    <pc:chgData name="Kirsty Shakespeare" userId="88f69247-e86e-4098-a7d5-f0d9c3430e84" providerId="ADAL" clId="{1EE7F3CE-026D-495B-8AC6-16F6643DCD41}"/>
    <pc:docChg chg="undo redo custSel modSld">
      <pc:chgData name="Kirsty Shakespeare" userId="88f69247-e86e-4098-a7d5-f0d9c3430e84" providerId="ADAL" clId="{1EE7F3CE-026D-495B-8AC6-16F6643DCD41}" dt="2025-06-13T15:18:35.874" v="262" actId="962"/>
      <pc:docMkLst>
        <pc:docMk/>
      </pc:docMkLst>
      <pc:sldChg chg="modSp mod">
        <pc:chgData name="Kirsty Shakespeare" userId="88f69247-e86e-4098-a7d5-f0d9c3430e84" providerId="ADAL" clId="{1EE7F3CE-026D-495B-8AC6-16F6643DCD41}" dt="2025-06-12T10:11:59.207" v="124"/>
        <pc:sldMkLst>
          <pc:docMk/>
          <pc:sldMk cId="3087859136" sldId="256"/>
        </pc:sldMkLst>
        <pc:spChg chg="mod ord">
          <ac:chgData name="Kirsty Shakespeare" userId="88f69247-e86e-4098-a7d5-f0d9c3430e84" providerId="ADAL" clId="{1EE7F3CE-026D-495B-8AC6-16F6643DCD41}" dt="2025-06-12T10:11:59.207" v="124"/>
          <ac:spMkLst>
            <pc:docMk/>
            <pc:sldMk cId="3087859136" sldId="256"/>
            <ac:spMk id="7" creationId="{23B040DA-1D65-41C0-ADCF-EC035B51DFB6}"/>
          </ac:spMkLst>
        </pc:spChg>
      </pc:sldChg>
      <pc:sldChg chg="modSp mod">
        <pc:chgData name="Kirsty Shakespeare" userId="88f69247-e86e-4098-a7d5-f0d9c3430e84" providerId="ADAL" clId="{1EE7F3CE-026D-495B-8AC6-16F6643DCD41}" dt="2025-06-12T10:05:54.586" v="87" actId="403"/>
        <pc:sldMkLst>
          <pc:docMk/>
          <pc:sldMk cId="3696374751" sldId="257"/>
        </pc:sldMkLst>
        <pc:spChg chg="mod">
          <ac:chgData name="Kirsty Shakespeare" userId="88f69247-e86e-4098-a7d5-f0d9c3430e84" providerId="ADAL" clId="{1EE7F3CE-026D-495B-8AC6-16F6643DCD41}" dt="2025-06-12T10:05:54.586" v="87" actId="403"/>
          <ac:spMkLst>
            <pc:docMk/>
            <pc:sldMk cId="3696374751" sldId="257"/>
            <ac:spMk id="2" creationId="{A2DD9EE6-7C8E-4EB5-AD88-9602DE4A2896}"/>
          </ac:spMkLst>
        </pc:spChg>
        <pc:spChg chg="mod">
          <ac:chgData name="Kirsty Shakespeare" userId="88f69247-e86e-4098-a7d5-f0d9c3430e84" providerId="ADAL" clId="{1EE7F3CE-026D-495B-8AC6-16F6643DCD41}" dt="2025-06-12T10:05:50.016" v="86" actId="20577"/>
          <ac:spMkLst>
            <pc:docMk/>
            <pc:sldMk cId="3696374751" sldId="257"/>
            <ac:spMk id="3" creationId="{E4D9E575-6385-4AC1-936A-4A3C645CA656}"/>
          </ac:spMkLst>
        </pc:spChg>
        <pc:picChg chg="mod">
          <ac:chgData name="Kirsty Shakespeare" userId="88f69247-e86e-4098-a7d5-f0d9c3430e84" providerId="ADAL" clId="{1EE7F3CE-026D-495B-8AC6-16F6643DCD41}" dt="2025-06-12T09:58:44.874" v="46" actId="962"/>
          <ac:picMkLst>
            <pc:docMk/>
            <pc:sldMk cId="3696374751" sldId="257"/>
            <ac:picMk id="7" creationId="{128E29E5-92E0-4DF4-A4A1-2B628BEECA7F}"/>
          </ac:picMkLst>
        </pc:picChg>
      </pc:sldChg>
      <pc:sldChg chg="modSp mod">
        <pc:chgData name="Kirsty Shakespeare" userId="88f69247-e86e-4098-a7d5-f0d9c3430e84" providerId="ADAL" clId="{1EE7F3CE-026D-495B-8AC6-16F6643DCD41}" dt="2025-06-12T10:12:42.290" v="134"/>
        <pc:sldMkLst>
          <pc:docMk/>
          <pc:sldMk cId="3431714324" sldId="260"/>
        </pc:sldMkLst>
        <pc:spChg chg="mod ord">
          <ac:chgData name="Kirsty Shakespeare" userId="88f69247-e86e-4098-a7d5-f0d9c3430e84" providerId="ADAL" clId="{1EE7F3CE-026D-495B-8AC6-16F6643DCD41}" dt="2025-06-12T10:12:15.037" v="125"/>
          <ac:spMkLst>
            <pc:docMk/>
            <pc:sldMk cId="3431714324" sldId="260"/>
            <ac:spMk id="5" creationId="{326E1F64-D7AE-4584-B120-8A908468641B}"/>
          </ac:spMkLst>
        </pc:spChg>
        <pc:spChg chg="ord">
          <ac:chgData name="Kirsty Shakespeare" userId="88f69247-e86e-4098-a7d5-f0d9c3430e84" providerId="ADAL" clId="{1EE7F3CE-026D-495B-8AC6-16F6643DCD41}" dt="2025-06-12T10:12:37.938" v="129"/>
          <ac:spMkLst>
            <pc:docMk/>
            <pc:sldMk cId="3431714324" sldId="260"/>
            <ac:spMk id="10" creationId="{1B88639F-D334-44B6-A29A-66511AA7EB31}"/>
          </ac:spMkLst>
        </pc:spChg>
        <pc:spChg chg="ord">
          <ac:chgData name="Kirsty Shakespeare" userId="88f69247-e86e-4098-a7d5-f0d9c3430e84" providerId="ADAL" clId="{1EE7F3CE-026D-495B-8AC6-16F6643DCD41}" dt="2025-06-12T10:12:42.290" v="134"/>
          <ac:spMkLst>
            <pc:docMk/>
            <pc:sldMk cId="3431714324" sldId="260"/>
            <ac:spMk id="15" creationId="{6907B658-C8BA-4B1B-A4DF-8D8D42B3F396}"/>
          </ac:spMkLst>
        </pc:spChg>
        <pc:spChg chg="mod">
          <ac:chgData name="Kirsty Shakespeare" userId="88f69247-e86e-4098-a7d5-f0d9c3430e84" providerId="ADAL" clId="{1EE7F3CE-026D-495B-8AC6-16F6643DCD41}" dt="2025-06-12T09:56:20.958" v="2" actId="962"/>
          <ac:spMkLst>
            <pc:docMk/>
            <pc:sldMk cId="3431714324" sldId="260"/>
            <ac:spMk id="20" creationId="{5F5A7981-CC75-4CDC-83E5-702BF9D480EE}"/>
          </ac:spMkLst>
        </pc:spChg>
      </pc:sldChg>
      <pc:sldChg chg="modSp mod">
        <pc:chgData name="Kirsty Shakespeare" userId="88f69247-e86e-4098-a7d5-f0d9c3430e84" providerId="ADAL" clId="{1EE7F3CE-026D-495B-8AC6-16F6643DCD41}" dt="2025-06-12T10:16:49.935" v="206" actId="962"/>
        <pc:sldMkLst>
          <pc:docMk/>
          <pc:sldMk cId="1442420783" sldId="261"/>
        </pc:sldMkLst>
        <pc:spChg chg="mod">
          <ac:chgData name="Kirsty Shakespeare" userId="88f69247-e86e-4098-a7d5-f0d9c3430e84" providerId="ADAL" clId="{1EE7F3CE-026D-495B-8AC6-16F6643DCD41}" dt="2025-06-12T10:05:26.021" v="83" actId="207"/>
          <ac:spMkLst>
            <pc:docMk/>
            <pc:sldMk cId="1442420783" sldId="261"/>
            <ac:spMk id="2" creationId="{AA9C85B0-E754-4A99-8756-ED3489286C2F}"/>
          </ac:spMkLst>
        </pc:spChg>
        <pc:spChg chg="mod">
          <ac:chgData name="Kirsty Shakespeare" userId="88f69247-e86e-4098-a7d5-f0d9c3430e84" providerId="ADAL" clId="{1EE7F3CE-026D-495B-8AC6-16F6643DCD41}" dt="2025-06-12T09:59:29.732" v="50" actId="2711"/>
          <ac:spMkLst>
            <pc:docMk/>
            <pc:sldMk cId="1442420783" sldId="261"/>
            <ac:spMk id="3" creationId="{4B77F9DD-7FC7-4102-AB8D-646E71DD5884}"/>
          </ac:spMkLst>
        </pc:spChg>
        <pc:picChg chg="mod">
          <ac:chgData name="Kirsty Shakespeare" userId="88f69247-e86e-4098-a7d5-f0d9c3430e84" providerId="ADAL" clId="{1EE7F3CE-026D-495B-8AC6-16F6643DCD41}" dt="2025-06-12T10:16:49.935" v="206" actId="962"/>
          <ac:picMkLst>
            <pc:docMk/>
            <pc:sldMk cId="1442420783" sldId="261"/>
            <ac:picMk id="6" creationId="{721CA33D-F703-4E02-9664-0FE08BF07CED}"/>
          </ac:picMkLst>
        </pc:picChg>
      </pc:sldChg>
      <pc:sldChg chg="modSp mod">
        <pc:chgData name="Kirsty Shakespeare" userId="88f69247-e86e-4098-a7d5-f0d9c3430e84" providerId="ADAL" clId="{1EE7F3CE-026D-495B-8AC6-16F6643DCD41}" dt="2025-06-12T10:06:55.978" v="99" actId="962"/>
        <pc:sldMkLst>
          <pc:docMk/>
          <pc:sldMk cId="3792851172" sldId="262"/>
        </pc:sldMkLst>
        <pc:spChg chg="mod">
          <ac:chgData name="Kirsty Shakespeare" userId="88f69247-e86e-4098-a7d5-f0d9c3430e84" providerId="ADAL" clId="{1EE7F3CE-026D-495B-8AC6-16F6643DCD41}" dt="2025-06-12T09:59:40.265" v="51" actId="2711"/>
          <ac:spMkLst>
            <pc:docMk/>
            <pc:sldMk cId="3792851172" sldId="262"/>
            <ac:spMk id="2" creationId="{87A9B948-C7E4-4874-A4CF-E5501327565E}"/>
          </ac:spMkLst>
        </pc:spChg>
        <pc:spChg chg="mod">
          <ac:chgData name="Kirsty Shakespeare" userId="88f69247-e86e-4098-a7d5-f0d9c3430e84" providerId="ADAL" clId="{1EE7F3CE-026D-495B-8AC6-16F6643DCD41}" dt="2025-06-12T10:00:04.730" v="53" actId="108"/>
          <ac:spMkLst>
            <pc:docMk/>
            <pc:sldMk cId="3792851172" sldId="262"/>
            <ac:spMk id="3" creationId="{00511A0F-D758-4F42-8FCE-F09799D512AD}"/>
          </ac:spMkLst>
        </pc:spChg>
        <pc:spChg chg="mod">
          <ac:chgData name="Kirsty Shakespeare" userId="88f69247-e86e-4098-a7d5-f0d9c3430e84" providerId="ADAL" clId="{1EE7F3CE-026D-495B-8AC6-16F6643DCD41}" dt="2025-06-12T10:00:20.657" v="56" actId="2711"/>
          <ac:spMkLst>
            <pc:docMk/>
            <pc:sldMk cId="3792851172" sldId="262"/>
            <ac:spMk id="9" creationId="{E84DF930-0099-4A5C-96E1-F55ADC52E75A}"/>
          </ac:spMkLst>
        </pc:spChg>
        <pc:spChg chg="mod">
          <ac:chgData name="Kirsty Shakespeare" userId="88f69247-e86e-4098-a7d5-f0d9c3430e84" providerId="ADAL" clId="{1EE7F3CE-026D-495B-8AC6-16F6643DCD41}" dt="2025-06-12T10:00:41.165" v="57" actId="2711"/>
          <ac:spMkLst>
            <pc:docMk/>
            <pc:sldMk cId="3792851172" sldId="262"/>
            <ac:spMk id="13" creationId="{413A701B-C010-4972-9A11-4607A4202145}"/>
          </ac:spMkLst>
        </pc:spChg>
        <pc:spChg chg="mod">
          <ac:chgData name="Kirsty Shakespeare" userId="88f69247-e86e-4098-a7d5-f0d9c3430e84" providerId="ADAL" clId="{1EE7F3CE-026D-495B-8AC6-16F6643DCD41}" dt="2025-06-12T10:00:52.192" v="58" actId="2711"/>
          <ac:spMkLst>
            <pc:docMk/>
            <pc:sldMk cId="3792851172" sldId="262"/>
            <ac:spMk id="16" creationId="{1B974DE0-F4DA-44A2-8164-C1F3D1F25F6B}"/>
          </ac:spMkLst>
        </pc:spChg>
        <pc:spChg chg="mod">
          <ac:chgData name="Kirsty Shakespeare" userId="88f69247-e86e-4098-a7d5-f0d9c3430e84" providerId="ADAL" clId="{1EE7F3CE-026D-495B-8AC6-16F6643DCD41}" dt="2025-06-12T10:01:06.559" v="59" actId="2711"/>
          <ac:spMkLst>
            <pc:docMk/>
            <pc:sldMk cId="3792851172" sldId="262"/>
            <ac:spMk id="19" creationId="{04AC1BC4-6BBF-4BA9-80EB-8282E9916BCB}"/>
          </ac:spMkLst>
        </pc:spChg>
        <pc:spChg chg="mod">
          <ac:chgData name="Kirsty Shakespeare" userId="88f69247-e86e-4098-a7d5-f0d9c3430e84" providerId="ADAL" clId="{1EE7F3CE-026D-495B-8AC6-16F6643DCD41}" dt="2025-06-12T10:01:33.424" v="62" actId="2711"/>
          <ac:spMkLst>
            <pc:docMk/>
            <pc:sldMk cId="3792851172" sldId="262"/>
            <ac:spMk id="22" creationId="{AC564147-7B71-4419-8CB6-F481B0173BA9}"/>
          </ac:spMkLst>
        </pc:spChg>
        <pc:spChg chg="mod">
          <ac:chgData name="Kirsty Shakespeare" userId="88f69247-e86e-4098-a7d5-f0d9c3430e84" providerId="ADAL" clId="{1EE7F3CE-026D-495B-8AC6-16F6643DCD41}" dt="2025-06-12T10:01:15.669" v="60" actId="2711"/>
          <ac:spMkLst>
            <pc:docMk/>
            <pc:sldMk cId="3792851172" sldId="262"/>
            <ac:spMk id="25" creationId="{B1C465F9-DBFD-424C-84F1-DE9AC65389E6}"/>
          </ac:spMkLst>
        </pc:spChg>
        <pc:spChg chg="mod">
          <ac:chgData name="Kirsty Shakespeare" userId="88f69247-e86e-4098-a7d5-f0d9c3430e84" providerId="ADAL" clId="{1EE7F3CE-026D-495B-8AC6-16F6643DCD41}" dt="2025-06-12T10:01:24.463" v="61" actId="2711"/>
          <ac:spMkLst>
            <pc:docMk/>
            <pc:sldMk cId="3792851172" sldId="262"/>
            <ac:spMk id="28" creationId="{D8B3153D-3156-475C-B927-74919C39B5DD}"/>
          </ac:spMkLst>
        </pc:spChg>
        <pc:grpChg chg="mod">
          <ac:chgData name="Kirsty Shakespeare" userId="88f69247-e86e-4098-a7d5-f0d9c3430e84" providerId="ADAL" clId="{1EE7F3CE-026D-495B-8AC6-16F6643DCD41}" dt="2025-06-12T10:06:52.354" v="93" actId="962"/>
          <ac:grpSpMkLst>
            <pc:docMk/>
            <pc:sldMk cId="3792851172" sldId="262"/>
            <ac:grpSpMk id="10" creationId="{F54C5AC0-1AEB-4034-8AA0-99B363540BF3}"/>
          </ac:grpSpMkLst>
        </pc:grpChg>
        <pc:grpChg chg="mod">
          <ac:chgData name="Kirsty Shakespeare" userId="88f69247-e86e-4098-a7d5-f0d9c3430e84" providerId="ADAL" clId="{1EE7F3CE-026D-495B-8AC6-16F6643DCD41}" dt="2025-06-12T10:06:53.156" v="94" actId="962"/>
          <ac:grpSpMkLst>
            <pc:docMk/>
            <pc:sldMk cId="3792851172" sldId="262"/>
            <ac:grpSpMk id="11" creationId="{D7CBBB84-6A8E-496B-9075-1AE4972DA64B}"/>
          </ac:grpSpMkLst>
        </pc:grpChg>
        <pc:grpChg chg="mod">
          <ac:chgData name="Kirsty Shakespeare" userId="88f69247-e86e-4098-a7d5-f0d9c3430e84" providerId="ADAL" clId="{1EE7F3CE-026D-495B-8AC6-16F6643DCD41}" dt="2025-06-12T10:06:53.698" v="95" actId="962"/>
          <ac:grpSpMkLst>
            <pc:docMk/>
            <pc:sldMk cId="3792851172" sldId="262"/>
            <ac:grpSpMk id="14" creationId="{8A2185B0-6113-4FB6-9550-36EDBD7845FD}"/>
          </ac:grpSpMkLst>
        </pc:grpChg>
        <pc:grpChg chg="mod">
          <ac:chgData name="Kirsty Shakespeare" userId="88f69247-e86e-4098-a7d5-f0d9c3430e84" providerId="ADAL" clId="{1EE7F3CE-026D-495B-8AC6-16F6643DCD41}" dt="2025-06-12T10:06:54.224" v="96" actId="962"/>
          <ac:grpSpMkLst>
            <pc:docMk/>
            <pc:sldMk cId="3792851172" sldId="262"/>
            <ac:grpSpMk id="17" creationId="{47EC9D36-33AC-461F-90AE-1C06FB827D2B}"/>
          </ac:grpSpMkLst>
        </pc:grpChg>
        <pc:grpChg chg="mod">
          <ac:chgData name="Kirsty Shakespeare" userId="88f69247-e86e-4098-a7d5-f0d9c3430e84" providerId="ADAL" clId="{1EE7F3CE-026D-495B-8AC6-16F6643DCD41}" dt="2025-06-12T10:06:54.688" v="97" actId="962"/>
          <ac:grpSpMkLst>
            <pc:docMk/>
            <pc:sldMk cId="3792851172" sldId="262"/>
            <ac:grpSpMk id="20" creationId="{FE6201DE-82C8-4F92-A627-02C57EE3A780}"/>
          </ac:grpSpMkLst>
        </pc:grpChg>
        <pc:grpChg chg="mod">
          <ac:chgData name="Kirsty Shakespeare" userId="88f69247-e86e-4098-a7d5-f0d9c3430e84" providerId="ADAL" clId="{1EE7F3CE-026D-495B-8AC6-16F6643DCD41}" dt="2025-06-12T10:06:55.458" v="98" actId="962"/>
          <ac:grpSpMkLst>
            <pc:docMk/>
            <pc:sldMk cId="3792851172" sldId="262"/>
            <ac:grpSpMk id="23" creationId="{562498A7-A608-4BE5-B871-130FEB527ED2}"/>
          </ac:grpSpMkLst>
        </pc:grpChg>
        <pc:grpChg chg="mod">
          <ac:chgData name="Kirsty Shakespeare" userId="88f69247-e86e-4098-a7d5-f0d9c3430e84" providerId="ADAL" clId="{1EE7F3CE-026D-495B-8AC6-16F6643DCD41}" dt="2025-06-12T10:06:55.978" v="99" actId="962"/>
          <ac:grpSpMkLst>
            <pc:docMk/>
            <pc:sldMk cId="3792851172" sldId="262"/>
            <ac:grpSpMk id="26" creationId="{8AAFF365-8A40-4C85-BE7D-D141C430385D}"/>
          </ac:grpSpMkLst>
        </pc:grpChg>
      </pc:sldChg>
      <pc:sldChg chg="addSp delSp modSp mod">
        <pc:chgData name="Kirsty Shakespeare" userId="88f69247-e86e-4098-a7d5-f0d9c3430e84" providerId="ADAL" clId="{1EE7F3CE-026D-495B-8AC6-16F6643DCD41}" dt="2025-06-13T15:18:35.874" v="262" actId="962"/>
        <pc:sldMkLst>
          <pc:docMk/>
          <pc:sldMk cId="4099402108" sldId="264"/>
        </pc:sldMkLst>
        <pc:spChg chg="mod">
          <ac:chgData name="Kirsty Shakespeare" userId="88f69247-e86e-4098-a7d5-f0d9c3430e84" providerId="ADAL" clId="{1EE7F3CE-026D-495B-8AC6-16F6643DCD41}" dt="2025-06-12T10:04:11.852" v="73" actId="2711"/>
          <ac:spMkLst>
            <pc:docMk/>
            <pc:sldMk cId="4099402108" sldId="264"/>
            <ac:spMk id="2" creationId="{757F1DA3-64C1-4734-8D1F-70AC6BE86629}"/>
          </ac:spMkLst>
        </pc:spChg>
        <pc:picChg chg="add mod modCrop">
          <ac:chgData name="Kirsty Shakespeare" userId="88f69247-e86e-4098-a7d5-f0d9c3430e84" providerId="ADAL" clId="{1EE7F3CE-026D-495B-8AC6-16F6643DCD41}" dt="2025-06-13T15:18:35.874" v="262" actId="962"/>
          <ac:picMkLst>
            <pc:docMk/>
            <pc:sldMk cId="4099402108" sldId="264"/>
            <ac:picMk id="3" creationId="{D19A99F0-F9E3-D97C-AD3C-E9707AABAA79}"/>
          </ac:picMkLst>
        </pc:picChg>
        <pc:picChg chg="del">
          <ac:chgData name="Kirsty Shakespeare" userId="88f69247-e86e-4098-a7d5-f0d9c3430e84" providerId="ADAL" clId="{1EE7F3CE-026D-495B-8AC6-16F6643DCD41}" dt="2025-06-13T15:17:23.415" v="239" actId="478"/>
          <ac:picMkLst>
            <pc:docMk/>
            <pc:sldMk cId="4099402108" sldId="264"/>
            <ac:picMk id="7170" creationId="{8B07C5C9-8E90-41B2-908F-9CBA307E32FF}"/>
          </ac:picMkLst>
        </pc:picChg>
      </pc:sldChg>
      <pc:sldChg chg="modSp mod">
        <pc:chgData name="Kirsty Shakespeare" userId="88f69247-e86e-4098-a7d5-f0d9c3430e84" providerId="ADAL" clId="{1EE7F3CE-026D-495B-8AC6-16F6643DCD41}" dt="2025-06-12T10:16:13.994" v="171"/>
        <pc:sldMkLst>
          <pc:docMk/>
          <pc:sldMk cId="684682878" sldId="265"/>
        </pc:sldMkLst>
        <pc:spChg chg="mod">
          <ac:chgData name="Kirsty Shakespeare" userId="88f69247-e86e-4098-a7d5-f0d9c3430e84" providerId="ADAL" clId="{1EE7F3CE-026D-495B-8AC6-16F6643DCD41}" dt="2025-06-12T10:02:37.767" v="70" actId="2711"/>
          <ac:spMkLst>
            <pc:docMk/>
            <pc:sldMk cId="684682878" sldId="265"/>
            <ac:spMk id="6" creationId="{04E358B6-78E0-4C41-B210-C8AC1D9C6D73}"/>
          </ac:spMkLst>
        </pc:spChg>
        <pc:spChg chg="mod ord">
          <ac:chgData name="Kirsty Shakespeare" userId="88f69247-e86e-4098-a7d5-f0d9c3430e84" providerId="ADAL" clId="{1EE7F3CE-026D-495B-8AC6-16F6643DCD41}" dt="2025-06-12T10:16:13.994" v="171"/>
          <ac:spMkLst>
            <pc:docMk/>
            <pc:sldMk cId="684682878" sldId="265"/>
            <ac:spMk id="7" creationId="{EF0DD38D-BB3E-4CCD-94C6-0FDE67BC72EC}"/>
          </ac:spMkLst>
        </pc:spChg>
        <pc:spChg chg="mod ord">
          <ac:chgData name="Kirsty Shakespeare" userId="88f69247-e86e-4098-a7d5-f0d9c3430e84" providerId="ADAL" clId="{1EE7F3CE-026D-495B-8AC6-16F6643DCD41}" dt="2025-06-12T10:13:50.340" v="153"/>
          <ac:spMkLst>
            <pc:docMk/>
            <pc:sldMk cId="684682878" sldId="265"/>
            <ac:spMk id="8" creationId="{99CDBD78-473B-4960-A9B0-F1F63D91E4E6}"/>
          </ac:spMkLst>
        </pc:spChg>
        <pc:spChg chg="mod">
          <ac:chgData name="Kirsty Shakespeare" userId="88f69247-e86e-4098-a7d5-f0d9c3430e84" providerId="ADAL" clId="{1EE7F3CE-026D-495B-8AC6-16F6643DCD41}" dt="2025-06-12T10:02:48.105" v="71" actId="2711"/>
          <ac:spMkLst>
            <pc:docMk/>
            <pc:sldMk cId="684682878" sldId="265"/>
            <ac:spMk id="9" creationId="{75EED2FD-5A69-4F73-834B-785193A0FF07}"/>
          </ac:spMkLst>
        </pc:spChg>
        <pc:spChg chg="mod">
          <ac:chgData name="Kirsty Shakespeare" userId="88f69247-e86e-4098-a7d5-f0d9c3430e84" providerId="ADAL" clId="{1EE7F3CE-026D-495B-8AC6-16F6643DCD41}" dt="2025-06-12T10:01:53.661" v="64" actId="2711"/>
          <ac:spMkLst>
            <pc:docMk/>
            <pc:sldMk cId="684682878" sldId="265"/>
            <ac:spMk id="10" creationId="{1B88639F-D334-44B6-A29A-66511AA7EB31}"/>
          </ac:spMkLst>
        </pc:spChg>
        <pc:spChg chg="mod">
          <ac:chgData name="Kirsty Shakespeare" userId="88f69247-e86e-4098-a7d5-f0d9c3430e84" providerId="ADAL" clId="{1EE7F3CE-026D-495B-8AC6-16F6643DCD41}" dt="2025-06-12T10:02:57.975" v="72" actId="2711"/>
          <ac:spMkLst>
            <pc:docMk/>
            <pc:sldMk cId="684682878" sldId="265"/>
            <ac:spMk id="12" creationId="{C3E21305-1D0D-4C1F-9E1E-EFCB2C96021C}"/>
          </ac:spMkLst>
        </pc:spChg>
        <pc:spChg chg="mod ord">
          <ac:chgData name="Kirsty Shakespeare" userId="88f69247-e86e-4098-a7d5-f0d9c3430e84" providerId="ADAL" clId="{1EE7F3CE-026D-495B-8AC6-16F6643DCD41}" dt="2025-06-12T10:14:55.608" v="165"/>
          <ac:spMkLst>
            <pc:docMk/>
            <pc:sldMk cId="684682878" sldId="265"/>
            <ac:spMk id="13" creationId="{7F37BE74-D9B9-4205-A3B4-DF0234A05914}"/>
          </ac:spMkLst>
        </pc:spChg>
        <pc:spChg chg="mod">
          <ac:chgData name="Kirsty Shakespeare" userId="88f69247-e86e-4098-a7d5-f0d9c3430e84" providerId="ADAL" clId="{1EE7F3CE-026D-495B-8AC6-16F6643DCD41}" dt="2025-06-12T10:02:22.284" v="68" actId="2711"/>
          <ac:spMkLst>
            <pc:docMk/>
            <pc:sldMk cId="684682878" sldId="265"/>
            <ac:spMk id="15" creationId="{6907B658-C8BA-4B1B-A4DF-8D8D42B3F396}"/>
          </ac:spMkLst>
        </pc:spChg>
        <pc:picChg chg="mod ord">
          <ac:chgData name="Kirsty Shakespeare" userId="88f69247-e86e-4098-a7d5-f0d9c3430e84" providerId="ADAL" clId="{1EE7F3CE-026D-495B-8AC6-16F6643DCD41}" dt="2025-06-12T10:14:49.132" v="163" actId="1036"/>
          <ac:picMkLst>
            <pc:docMk/>
            <pc:sldMk cId="684682878" sldId="265"/>
            <ac:picMk id="1026" creationId="{241BBCCC-A062-4C4C-8277-F1598ADD8500}"/>
          </ac:picMkLst>
        </pc:picChg>
      </pc:sldChg>
      <pc:sldChg chg="delSp modSp mod">
        <pc:chgData name="Kirsty Shakespeare" userId="88f69247-e86e-4098-a7d5-f0d9c3430e84" providerId="ADAL" clId="{1EE7F3CE-026D-495B-8AC6-16F6643DCD41}" dt="2025-06-12T10:15:42.306" v="169" actId="478"/>
        <pc:sldMkLst>
          <pc:docMk/>
          <pc:sldMk cId="2793053383" sldId="266"/>
        </pc:sldMkLst>
        <pc:spChg chg="del">
          <ac:chgData name="Kirsty Shakespeare" userId="88f69247-e86e-4098-a7d5-f0d9c3430e84" providerId="ADAL" clId="{1EE7F3CE-026D-495B-8AC6-16F6643DCD41}" dt="2025-06-12T10:15:42.306" v="169" actId="478"/>
          <ac:spMkLst>
            <pc:docMk/>
            <pc:sldMk cId="2793053383" sldId="266"/>
            <ac:spMk id="3" creationId="{655AE405-6301-4744-897F-9162092DA96B}"/>
          </ac:spMkLst>
        </pc:spChg>
        <pc:spChg chg="mod ord">
          <ac:chgData name="Kirsty Shakespeare" userId="88f69247-e86e-4098-a7d5-f0d9c3430e84" providerId="ADAL" clId="{1EE7F3CE-026D-495B-8AC6-16F6643DCD41}" dt="2025-06-12T10:15:32.463" v="167"/>
          <ac:spMkLst>
            <pc:docMk/>
            <pc:sldMk cId="2793053383" sldId="266"/>
            <ac:spMk id="5" creationId="{30F6CA00-2251-4CFF-91A5-52468878E099}"/>
          </ac:spMkLst>
        </pc:spChg>
        <pc:picChg chg="mod">
          <ac:chgData name="Kirsty Shakespeare" userId="88f69247-e86e-4098-a7d5-f0d9c3430e84" providerId="ADAL" clId="{1EE7F3CE-026D-495B-8AC6-16F6643DCD41}" dt="2025-06-12T10:15:37.753" v="168"/>
          <ac:picMkLst>
            <pc:docMk/>
            <pc:sldMk cId="2793053383" sldId="266"/>
            <ac:picMk id="5122" creationId="{17D9FC47-F92A-4AA9-8E88-0194E2CB70A1}"/>
          </ac:picMkLst>
        </pc:picChg>
      </pc:sldChg>
      <pc:sldChg chg="modSp mod">
        <pc:chgData name="Kirsty Shakespeare" userId="88f69247-e86e-4098-a7d5-f0d9c3430e84" providerId="ADAL" clId="{1EE7F3CE-026D-495B-8AC6-16F6643DCD41}" dt="2025-06-12T10:17:09.505" v="238" actId="962"/>
        <pc:sldMkLst>
          <pc:docMk/>
          <pc:sldMk cId="1093244797" sldId="267"/>
        </pc:sldMkLst>
        <pc:spChg chg="mod">
          <ac:chgData name="Kirsty Shakespeare" userId="88f69247-e86e-4098-a7d5-f0d9c3430e84" providerId="ADAL" clId="{1EE7F3CE-026D-495B-8AC6-16F6643DCD41}" dt="2025-06-12T10:04:51.758" v="76" actId="207"/>
          <ac:spMkLst>
            <pc:docMk/>
            <pc:sldMk cId="1093244797" sldId="267"/>
            <ac:spMk id="2" creationId="{8345F523-1DFC-ED34-B682-4EC7EA0EE380}"/>
          </ac:spMkLst>
        </pc:spChg>
        <pc:picChg chg="mod">
          <ac:chgData name="Kirsty Shakespeare" userId="88f69247-e86e-4098-a7d5-f0d9c3430e84" providerId="ADAL" clId="{1EE7F3CE-026D-495B-8AC6-16F6643DCD41}" dt="2025-06-12T10:17:09.505" v="238" actId="962"/>
          <ac:picMkLst>
            <pc:docMk/>
            <pc:sldMk cId="1093244797" sldId="267"/>
            <ac:picMk id="5" creationId="{F6CD7B47-9920-BC51-3B39-29C7C20B66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6C7D7-ED0B-4BC8-9D65-76FFF5B82A19}" type="datetimeFigureOut">
              <a:rPr lang="en-GB" smtClean="0"/>
              <a:t>13/06/2025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4430A-CC61-47E1-A718-28183F88FBCF}" type="slidenum">
              <a:rPr lang="en-GB" smtClean="0"/>
              <a:t>‹#›</a:t>
            </a:fld>
            <a:endParaRPr lang="en-GB"/>
          </a:p>
        </p:txBody>
      </p:sp>
    </p:spTree>
    <p:extLst>
      <p:ext uri="{BB962C8B-B14F-4D97-AF65-F5344CB8AC3E}">
        <p14:creationId xmlns:p14="http://schemas.microsoft.com/office/powerpoint/2010/main" val="183084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Map adapted from https://worldmapwithcountries.net/2018/07/05/blank/  Ask children to name the continents?</a:t>
            </a:r>
          </a:p>
          <a:p>
            <a:endParaRPr lang="en-GB" dirty="0"/>
          </a:p>
        </p:txBody>
      </p:sp>
      <p:sp>
        <p:nvSpPr>
          <p:cNvPr id="4" name="Slide Number Placeholder 3"/>
          <p:cNvSpPr>
            <a:spLocks noGrp="1"/>
          </p:cNvSpPr>
          <p:nvPr>
            <p:ph type="sldNum" sz="quarter" idx="5"/>
          </p:nvPr>
        </p:nvSpPr>
        <p:spPr/>
        <p:txBody>
          <a:bodyPr/>
          <a:lstStyle/>
          <a:p>
            <a:fld id="{E924430A-CC61-47E1-A718-28183F88FBCF}" type="slidenum">
              <a:rPr lang="en-GB" smtClean="0"/>
              <a:t>2</a:t>
            </a:fld>
            <a:endParaRPr lang="en-GB"/>
          </a:p>
        </p:txBody>
      </p:sp>
    </p:spTree>
    <p:extLst>
      <p:ext uri="{BB962C8B-B14F-4D97-AF65-F5344CB8AC3E}">
        <p14:creationId xmlns:p14="http://schemas.microsoft.com/office/powerpoint/2010/main" val="164985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24430A-CC61-47E1-A718-28183F88FBCF}" type="slidenum">
              <a:rPr lang="en-GB" smtClean="0"/>
              <a:t>3</a:t>
            </a:fld>
            <a:endParaRPr lang="en-GB"/>
          </a:p>
        </p:txBody>
      </p:sp>
    </p:spTree>
    <p:extLst>
      <p:ext uri="{BB962C8B-B14F-4D97-AF65-F5344CB8AC3E}">
        <p14:creationId xmlns:p14="http://schemas.microsoft.com/office/powerpoint/2010/main" val="331962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 good idea to pre-load Google Earth before the session as it takes a long time to load</a:t>
            </a:r>
          </a:p>
        </p:txBody>
      </p:sp>
      <p:sp>
        <p:nvSpPr>
          <p:cNvPr id="4" name="Slide Number Placeholder 3"/>
          <p:cNvSpPr>
            <a:spLocks noGrp="1"/>
          </p:cNvSpPr>
          <p:nvPr>
            <p:ph type="sldNum" sz="quarter" idx="5"/>
          </p:nvPr>
        </p:nvSpPr>
        <p:spPr/>
        <p:txBody>
          <a:bodyPr/>
          <a:lstStyle/>
          <a:p>
            <a:fld id="{E924430A-CC61-47E1-A718-28183F88FBCF}" type="slidenum">
              <a:rPr lang="en-GB" smtClean="0"/>
              <a:t>4</a:t>
            </a:fld>
            <a:endParaRPr lang="en-GB"/>
          </a:p>
        </p:txBody>
      </p:sp>
    </p:spTree>
    <p:extLst>
      <p:ext uri="{BB962C8B-B14F-4D97-AF65-F5344CB8AC3E}">
        <p14:creationId xmlns:p14="http://schemas.microsoft.com/office/powerpoint/2010/main" val="33566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Drag continents next to the colours.  These are colours the children are to colour the continents in.</a:t>
            </a:r>
          </a:p>
        </p:txBody>
      </p:sp>
      <p:sp>
        <p:nvSpPr>
          <p:cNvPr id="4" name="Slide Number Placeholder 3"/>
          <p:cNvSpPr>
            <a:spLocks noGrp="1"/>
          </p:cNvSpPr>
          <p:nvPr>
            <p:ph type="sldNum" sz="quarter" idx="5"/>
          </p:nvPr>
        </p:nvSpPr>
        <p:spPr/>
        <p:txBody>
          <a:bodyPr/>
          <a:lstStyle/>
          <a:p>
            <a:fld id="{E924430A-CC61-47E1-A718-28183F88FBCF}" type="slidenum">
              <a:rPr lang="en-GB" smtClean="0"/>
              <a:t>5</a:t>
            </a:fld>
            <a:endParaRPr lang="en-GB"/>
          </a:p>
        </p:txBody>
      </p:sp>
    </p:spTree>
    <p:extLst>
      <p:ext uri="{BB962C8B-B14F-4D97-AF65-F5344CB8AC3E}">
        <p14:creationId xmlns:p14="http://schemas.microsoft.com/office/powerpoint/2010/main" val="425211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24430A-CC61-47E1-A718-28183F88FBCF}" type="slidenum">
              <a:rPr lang="en-GB" smtClean="0"/>
              <a:t>6</a:t>
            </a:fld>
            <a:endParaRPr lang="en-GB"/>
          </a:p>
        </p:txBody>
      </p:sp>
    </p:spTree>
    <p:extLst>
      <p:ext uri="{BB962C8B-B14F-4D97-AF65-F5344CB8AC3E}">
        <p14:creationId xmlns:p14="http://schemas.microsoft.com/office/powerpoint/2010/main" val="251210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24430A-CC61-47E1-A718-28183F88FBCF}" type="slidenum">
              <a:rPr lang="en-GB" smtClean="0"/>
              <a:t>8</a:t>
            </a:fld>
            <a:endParaRPr lang="en-GB"/>
          </a:p>
        </p:txBody>
      </p:sp>
    </p:spTree>
    <p:extLst>
      <p:ext uri="{BB962C8B-B14F-4D97-AF65-F5344CB8AC3E}">
        <p14:creationId xmlns:p14="http://schemas.microsoft.com/office/powerpoint/2010/main" val="102985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212F-CF09-4AD8-A95D-55A360C4B5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639B90-81A4-47DC-8E78-BD0DDC724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20E408-014C-4A53-BAF4-7243DBAC2C44}"/>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5" name="Footer Placeholder 4">
            <a:extLst>
              <a:ext uri="{FF2B5EF4-FFF2-40B4-BE49-F238E27FC236}">
                <a16:creationId xmlns:a16="http://schemas.microsoft.com/office/drawing/2014/main" id="{1487F77E-DF9A-44B2-BDAC-50C003736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1D8FEB-E5F7-48ED-97FA-3F9B2AE01914}"/>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73643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042-D05F-4C75-8EFE-2054F99FB2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35BA69-FDBC-44CE-9835-F099462428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0EA84B-951E-423E-AE63-372E5CDEF920}"/>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5" name="Footer Placeholder 4">
            <a:extLst>
              <a:ext uri="{FF2B5EF4-FFF2-40B4-BE49-F238E27FC236}">
                <a16:creationId xmlns:a16="http://schemas.microsoft.com/office/drawing/2014/main" id="{853FD417-8BB3-4262-9DA4-B979E06ED5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E61CF9-DB4B-48B1-9809-CFAD0B3CFBBA}"/>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370697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AFEFD4-A47F-4010-9246-D662C4CE30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D41BF5-EF11-4394-B2CE-33B010090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2296A7-2E37-4CC7-9544-C7EEB29BF2D1}"/>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5" name="Footer Placeholder 4">
            <a:extLst>
              <a:ext uri="{FF2B5EF4-FFF2-40B4-BE49-F238E27FC236}">
                <a16:creationId xmlns:a16="http://schemas.microsoft.com/office/drawing/2014/main" id="{EE9D3ED2-E0F5-4185-A5AF-6F8C2AF9A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394265-EA7B-4A5C-9091-3024DE06E3E9}"/>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68592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3927696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10226205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5129250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662391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extLst>
      <p:ext uri="{BB962C8B-B14F-4D97-AF65-F5344CB8AC3E}">
        <p14:creationId xmlns:p14="http://schemas.microsoft.com/office/powerpoint/2010/main" val="411487187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81853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87259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446386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B740-2FD6-4F36-BD6E-2CB052EF54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436E0B-0DAE-4306-945D-D40B8CCB83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EB8E0-13DF-4191-A59E-A2A32E9B897E}"/>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5" name="Footer Placeholder 4">
            <a:extLst>
              <a:ext uri="{FF2B5EF4-FFF2-40B4-BE49-F238E27FC236}">
                <a16:creationId xmlns:a16="http://schemas.microsoft.com/office/drawing/2014/main" id="{2DBC934F-BE31-44D0-A5FB-6EED596A9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F8BAE-89A3-41E0-8DB0-CEF59C039222}"/>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1872991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20518077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183395539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6842604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28667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7179169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95060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304012250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33044204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5463858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7710-D023-4ABB-980F-E10834DC4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DE9992A-32A9-4030-92B1-BD3DCA0CF0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A6614-4E7E-495E-9C84-CDE633AA052C}"/>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5" name="Footer Placeholder 4">
            <a:extLst>
              <a:ext uri="{FF2B5EF4-FFF2-40B4-BE49-F238E27FC236}">
                <a16:creationId xmlns:a16="http://schemas.microsoft.com/office/drawing/2014/main" id="{3483A975-4EE1-4867-8AB0-56AA99647D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1B4B9-A3F5-490A-A262-DE5184A58F76}"/>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172148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92AE-2F9C-4EF5-A8F8-9602DB8AC5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AA421B-7CD1-4DA3-AC0C-EFFF34A37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ADA136-22C1-49D2-8796-96AC7DB9DC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CBC23D-DBA6-4DCC-B51E-ED5855B5114C}"/>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6" name="Footer Placeholder 5">
            <a:extLst>
              <a:ext uri="{FF2B5EF4-FFF2-40B4-BE49-F238E27FC236}">
                <a16:creationId xmlns:a16="http://schemas.microsoft.com/office/drawing/2014/main" id="{C11F233B-A6C5-4297-99AD-888F5E28D0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047B35-34A6-467F-9686-9A7EC0C25927}"/>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289821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C5CA-D20F-406A-92A1-9CABE5B445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A40CA4-6413-49BB-A7DE-DB9910F15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6F403-9815-4A0D-9D9E-B99C81A403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58390D-1B08-49C8-82E6-2EC075B54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11E7B-EA33-484D-BB43-EE1BC21AE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AC0D87-A6F9-4C70-B96D-FADDC22E95A0}"/>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8" name="Footer Placeholder 7">
            <a:extLst>
              <a:ext uri="{FF2B5EF4-FFF2-40B4-BE49-F238E27FC236}">
                <a16:creationId xmlns:a16="http://schemas.microsoft.com/office/drawing/2014/main" id="{A4A80687-EFB7-4B69-B0B0-F618EF8C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5CC53C-EE4A-48EB-BABF-ECB2E01239A0}"/>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137457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C7FB-A3FB-4C69-A9B3-90C7AB6273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DC6FEB-98E9-4B0D-8B27-D07EA3692702}"/>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4" name="Footer Placeholder 3">
            <a:extLst>
              <a:ext uri="{FF2B5EF4-FFF2-40B4-BE49-F238E27FC236}">
                <a16:creationId xmlns:a16="http://schemas.microsoft.com/office/drawing/2014/main" id="{CA3D40B9-4603-4530-911A-C4854EA832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84DAAD-3308-4929-BAB5-31AAF7971389}"/>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28567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A61C9-D5FC-43AF-B091-1DD50F279638}"/>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3" name="Footer Placeholder 2">
            <a:extLst>
              <a:ext uri="{FF2B5EF4-FFF2-40B4-BE49-F238E27FC236}">
                <a16:creationId xmlns:a16="http://schemas.microsoft.com/office/drawing/2014/main" id="{35F1C2EA-3D1E-4A19-A947-448B7B2B0C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C6C16D-4F41-4185-B1CB-44E7E78FD045}"/>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391553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52E4-CC31-422C-9846-13CBFCCEA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449A46-511D-4E94-B9DE-C925411CB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F9BDFC-6C8D-42E1-B4B4-F0D70E074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9D7E0-5FBC-4E21-A521-BE49D8004E54}"/>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6" name="Footer Placeholder 5">
            <a:extLst>
              <a:ext uri="{FF2B5EF4-FFF2-40B4-BE49-F238E27FC236}">
                <a16:creationId xmlns:a16="http://schemas.microsoft.com/office/drawing/2014/main" id="{A3B02E04-FE69-495A-8E4B-D251E8EAA1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1EC17-FECF-48DF-B655-54B14087836A}"/>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213515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5F1C-56E2-4E25-99DB-F88BEED38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4E18B1-8748-4344-9718-40C6BEFA7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68BCDC-9AFF-41AA-A2BF-0D34451CC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C46DE-8416-4DAD-BE10-5CA6BC50D72F}"/>
              </a:ext>
            </a:extLst>
          </p:cNvPr>
          <p:cNvSpPr>
            <a:spLocks noGrp="1"/>
          </p:cNvSpPr>
          <p:nvPr>
            <p:ph type="dt" sz="half" idx="10"/>
          </p:nvPr>
        </p:nvSpPr>
        <p:spPr/>
        <p:txBody>
          <a:bodyPr/>
          <a:lstStyle/>
          <a:p>
            <a:fld id="{E817FA75-F75B-4736-90BE-D7920A2626D7}" type="datetimeFigureOut">
              <a:rPr lang="en-GB" smtClean="0"/>
              <a:t>13/06/2025</a:t>
            </a:fld>
            <a:endParaRPr lang="en-GB"/>
          </a:p>
        </p:txBody>
      </p:sp>
      <p:sp>
        <p:nvSpPr>
          <p:cNvPr id="6" name="Footer Placeholder 5">
            <a:extLst>
              <a:ext uri="{FF2B5EF4-FFF2-40B4-BE49-F238E27FC236}">
                <a16:creationId xmlns:a16="http://schemas.microsoft.com/office/drawing/2014/main" id="{8FF80212-B4B1-477F-919B-1CC97CB1F7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8C62F4-6084-47B9-954C-B81C8E18F17C}"/>
              </a:ext>
            </a:extLst>
          </p:cNvPr>
          <p:cNvSpPr>
            <a:spLocks noGrp="1"/>
          </p:cNvSpPr>
          <p:nvPr>
            <p:ph type="sldNum" sz="quarter" idx="12"/>
          </p:nvPr>
        </p:nvSpPr>
        <p:spPr/>
        <p:txBody>
          <a:bodyPr/>
          <a:lstStyle/>
          <a:p>
            <a:fld id="{13A026DB-8C79-4015-A509-D30010A44695}" type="slidenum">
              <a:rPr lang="en-GB" smtClean="0"/>
              <a:t>‹#›</a:t>
            </a:fld>
            <a:endParaRPr lang="en-GB"/>
          </a:p>
        </p:txBody>
      </p:sp>
    </p:spTree>
    <p:extLst>
      <p:ext uri="{BB962C8B-B14F-4D97-AF65-F5344CB8AC3E}">
        <p14:creationId xmlns:p14="http://schemas.microsoft.com/office/powerpoint/2010/main" val="99031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594B77-9B4C-4C21-AB45-CBBD9A1DE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3706DE-841E-4B6C-84B8-815232EFD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EE75D6-9D7C-4B11-BBD4-DD9352045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7FA75-F75B-4736-90BE-D7920A2626D7}" type="datetimeFigureOut">
              <a:rPr lang="en-GB" smtClean="0"/>
              <a:t>13/06/2025</a:t>
            </a:fld>
            <a:endParaRPr lang="en-GB"/>
          </a:p>
        </p:txBody>
      </p:sp>
      <p:sp>
        <p:nvSpPr>
          <p:cNvPr id="5" name="Footer Placeholder 4">
            <a:extLst>
              <a:ext uri="{FF2B5EF4-FFF2-40B4-BE49-F238E27FC236}">
                <a16:creationId xmlns:a16="http://schemas.microsoft.com/office/drawing/2014/main" id="{DC55AFA8-B819-47CC-B61F-58F2DBDC0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058461-B0FA-4129-A3F3-FF4EA2B37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026DB-8C79-4015-A509-D30010A44695}" type="slidenum">
              <a:rPr lang="en-GB" smtClean="0"/>
              <a:t>‹#›</a:t>
            </a:fld>
            <a:endParaRPr lang="en-GB"/>
          </a:p>
        </p:txBody>
      </p:sp>
    </p:spTree>
    <p:extLst>
      <p:ext uri="{BB962C8B-B14F-4D97-AF65-F5344CB8AC3E}">
        <p14:creationId xmlns:p14="http://schemas.microsoft.com/office/powerpoint/2010/main" val="391440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extLst>
      <p:ext uri="{BB962C8B-B14F-4D97-AF65-F5344CB8AC3E}">
        <p14:creationId xmlns:p14="http://schemas.microsoft.com/office/powerpoint/2010/main" val="2978065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arth.google.com/we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howyourstripes.info/"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9EE6-7C8E-4EB5-AD88-9602DE4A2896}"/>
              </a:ext>
            </a:extLst>
          </p:cNvPr>
          <p:cNvSpPr>
            <a:spLocks noGrp="1"/>
          </p:cNvSpPr>
          <p:nvPr>
            <p:ph type="title"/>
          </p:nvPr>
        </p:nvSpPr>
        <p:spPr>
          <a:xfrm>
            <a:off x="566400" y="466724"/>
            <a:ext cx="8949075" cy="1323975"/>
          </a:xfrm>
        </p:spPr>
        <p:txBody>
          <a:bodyPr anchor="t" anchorCtr="0">
            <a:noAutofit/>
          </a:bodyPr>
          <a:lstStyle/>
          <a:p>
            <a:r>
              <a:rPr lang="en-GB" sz="4000" b="1" dirty="0">
                <a:latin typeface="Trebuchet MS" panose="020B0603020202020204" pitchFamily="34" charset="0"/>
              </a:rPr>
              <a:t>What temperature are the </a:t>
            </a:r>
            <a:br>
              <a:rPr lang="en-GB" sz="4000" b="1" dirty="0">
                <a:latin typeface="Trebuchet MS" panose="020B0603020202020204" pitchFamily="34" charset="0"/>
              </a:rPr>
            </a:br>
            <a:r>
              <a:rPr lang="en-GB" sz="4000" b="1" dirty="0">
                <a:latin typeface="Trebuchet MS" panose="020B0603020202020204" pitchFamily="34" charset="0"/>
              </a:rPr>
              <a:t>different continents of the world?</a:t>
            </a:r>
          </a:p>
        </p:txBody>
      </p:sp>
      <p:sp>
        <p:nvSpPr>
          <p:cNvPr id="3" name="Content Placeholder 2">
            <a:extLst>
              <a:ext uri="{FF2B5EF4-FFF2-40B4-BE49-F238E27FC236}">
                <a16:creationId xmlns:a16="http://schemas.microsoft.com/office/drawing/2014/main" id="{E4D9E575-6385-4AC1-936A-4A3C645CA656}"/>
              </a:ext>
            </a:extLst>
          </p:cNvPr>
          <p:cNvSpPr>
            <a:spLocks noGrp="1"/>
          </p:cNvSpPr>
          <p:nvPr>
            <p:ph idx="11"/>
          </p:nvPr>
        </p:nvSpPr>
        <p:spPr>
          <a:xfrm>
            <a:off x="566400" y="1933914"/>
            <a:ext cx="5184000" cy="3951304"/>
          </a:xfrm>
        </p:spPr>
        <p:txBody>
          <a:bodyPr anchor="t" anchorCtr="0">
            <a:normAutofit lnSpcReduction="10000"/>
          </a:bodyPr>
          <a:lstStyle/>
          <a:p>
            <a:pPr marL="0" indent="0">
              <a:buNone/>
            </a:pPr>
            <a:r>
              <a:rPr lang="en-GB" sz="3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Learning objectives: </a:t>
            </a:r>
          </a:p>
          <a:p>
            <a:pPr marL="0" indent="0">
              <a:buNone/>
            </a:pPr>
            <a:endParaRPr lang="en-GB" sz="3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r>
              <a:rPr lang="en-GB" dirty="0">
                <a:effectLst/>
                <a:latin typeface="Trebuchet MS" panose="020B0603020202020204" pitchFamily="34" charset="0"/>
                <a:ea typeface="Calibri" panose="020F0502020204030204" pitchFamily="34" charset="0"/>
                <a:cs typeface="Times New Roman" panose="02020603050405020304" pitchFamily="18" charset="0"/>
              </a:rPr>
              <a:t>Name and locate the world’s seven continents (and five oceans)</a:t>
            </a:r>
            <a:endParaRPr lang="en-GB" dirty="0">
              <a:latin typeface="Trebuchet MS" panose="020B0603020202020204" pitchFamily="34" charset="0"/>
              <a:ea typeface="Calibri" panose="020F0502020204030204" pitchFamily="34" charset="0"/>
              <a:cs typeface="Times New Roman" panose="02020603050405020304" pitchFamily="18" charset="0"/>
            </a:endParaRPr>
          </a:p>
          <a:p>
            <a:r>
              <a:rPr lang="en-GB" dirty="0">
                <a:effectLst/>
                <a:latin typeface="Trebuchet MS" panose="020B0603020202020204" pitchFamily="34" charset="0"/>
                <a:ea typeface="Calibri" panose="020F0502020204030204" pitchFamily="34" charset="0"/>
                <a:cs typeface="Times New Roman" panose="02020603050405020304" pitchFamily="18" charset="0"/>
              </a:rPr>
              <a:t>Identify where hot and cold areas </a:t>
            </a:r>
            <a:br>
              <a:rPr lang="en-GB" dirty="0">
                <a:effectLst/>
                <a:latin typeface="Trebuchet MS" panose="020B0603020202020204" pitchFamily="34" charset="0"/>
                <a:ea typeface="Calibri" panose="020F0502020204030204" pitchFamily="34" charset="0"/>
                <a:cs typeface="Times New Roman" panose="02020603050405020304" pitchFamily="18" charset="0"/>
              </a:rPr>
            </a:br>
            <a:r>
              <a:rPr lang="en-GB" dirty="0">
                <a:effectLst/>
                <a:latin typeface="Trebuchet MS" panose="020B0603020202020204" pitchFamily="34" charset="0"/>
                <a:ea typeface="Calibri" panose="020F0502020204030204" pitchFamily="34" charset="0"/>
                <a:cs typeface="Times New Roman" panose="02020603050405020304" pitchFamily="18" charset="0"/>
              </a:rPr>
              <a:t>of the world are in relation to the Equator and the North and South Poles.</a:t>
            </a:r>
          </a:p>
          <a:p>
            <a:r>
              <a:rPr lang="en-GB" dirty="0">
                <a:latin typeface="Trebuchet MS" panose="020B0603020202020204" pitchFamily="34" charset="0"/>
                <a:ea typeface="Calibri" panose="020F0502020204030204" pitchFamily="34" charset="0"/>
                <a:cs typeface="Times New Roman" panose="02020603050405020304" pitchFamily="18" charset="0"/>
              </a:rPr>
              <a:t>Consider how our local climate stripes compare to other countries</a:t>
            </a:r>
            <a:r>
              <a:rPr lang="en-GB" sz="2800" dirty="0">
                <a:ea typeface="Calibri" panose="020F0502020204030204" pitchFamily="34" charset="0"/>
                <a:cs typeface="Times New Roman" panose="02020603050405020304" pitchFamily="18" charset="0"/>
              </a:rPr>
              <a:t>.</a:t>
            </a:r>
            <a:endParaRPr lang="en-GB" sz="2800" dirty="0">
              <a:effectLst/>
              <a:ea typeface="Calibri" panose="020F0502020204030204" pitchFamily="34" charset="0"/>
              <a:cs typeface="Times New Roman" panose="02020603050405020304" pitchFamily="18" charset="0"/>
            </a:endParaRPr>
          </a:p>
          <a:p>
            <a:endParaRPr lang="en-GB" sz="2200" dirty="0"/>
          </a:p>
        </p:txBody>
      </p:sp>
      <p:pic>
        <p:nvPicPr>
          <p:cNvPr id="8194" name="Picture 2" descr="Cartoon of the planet with a sad face and a thermometer in its mouth showing a high temperature.">
            <a:extLst>
              <a:ext uri="{FF2B5EF4-FFF2-40B4-BE49-F238E27FC236}">
                <a16:creationId xmlns:a16="http://schemas.microsoft.com/office/drawing/2014/main" id="{A281ABBE-021D-449E-9CFA-C7E71F3C0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 r="56"/>
          <a:stretch/>
        </p:blipFill>
        <p:spPr bwMode="auto">
          <a:xfrm>
            <a:off x="7185991" y="2517088"/>
            <a:ext cx="3238746" cy="25184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shows Climate Stripes for GLOBE from 1850-2024 - starting with stripes of different shades of blue at the beginning and changing to reds toward the end of the image.">
            <a:extLst>
              <a:ext uri="{FF2B5EF4-FFF2-40B4-BE49-F238E27FC236}">
                <a16:creationId xmlns:a16="http://schemas.microsoft.com/office/drawing/2014/main" id="{128E29E5-92E0-4DF4-A4A1-2B628BEECA7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332" y="6486319"/>
            <a:ext cx="12202332" cy="360000"/>
          </a:xfrm>
          <a:prstGeom prst="rect">
            <a:avLst/>
          </a:prstGeom>
        </p:spPr>
      </p:pic>
    </p:spTree>
    <p:extLst>
      <p:ext uri="{BB962C8B-B14F-4D97-AF65-F5344CB8AC3E}">
        <p14:creationId xmlns:p14="http://schemas.microsoft.com/office/powerpoint/2010/main" val="36963747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B040DA-1D65-41C0-ADCF-EC035B51DFB6}"/>
              </a:ext>
            </a:extLst>
          </p:cNvPr>
          <p:cNvSpPr txBox="1">
            <a:spLocks noGrp="1"/>
          </p:cNvSpPr>
          <p:nvPr>
            <p:ph type="title" idx="4294967295"/>
          </p:nvPr>
        </p:nvSpPr>
        <p:spPr>
          <a:xfrm>
            <a:off x="0" y="114576"/>
            <a:ext cx="121825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Map of the continents of the world</a:t>
            </a:r>
          </a:p>
        </p:txBody>
      </p:sp>
      <p:pic>
        <p:nvPicPr>
          <p:cNvPr id="1026" name="Picture 2" descr="Blank Map Of World Printable Template,Blank Map Of World Countries PDF">
            <a:extLst>
              <a:ext uri="{FF2B5EF4-FFF2-40B4-BE49-F238E27FC236}">
                <a16:creationId xmlns:a16="http://schemas.microsoft.com/office/drawing/2014/main" id="{241BBCCC-A062-4C4C-8277-F1598ADD8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0349"/>
            <a:ext cx="12192000" cy="564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85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6E1F64-D7AE-4584-B120-8A908468641B}"/>
              </a:ext>
            </a:extLst>
          </p:cNvPr>
          <p:cNvSpPr txBox="1">
            <a:spLocks noGrp="1"/>
          </p:cNvSpPr>
          <p:nvPr>
            <p:ph type="title" idx="4294967295"/>
          </p:nvPr>
        </p:nvSpPr>
        <p:spPr>
          <a:xfrm>
            <a:off x="0" y="114576"/>
            <a:ext cx="121825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Labelled </a:t>
            </a:r>
            <a:r>
              <a:rPr lang="en-GB" sz="3200" b="1" dirty="0">
                <a:solidFill>
                  <a:srgbClr val="0070C0"/>
                </a:solidFill>
                <a:latin typeface="Trebuchet MS" panose="020B0603020202020204" pitchFamily="34" charset="0"/>
                <a:ea typeface="+mn-ea"/>
                <a:cs typeface="+mn-cs"/>
              </a:rPr>
              <a:t>m</a:t>
            </a:r>
            <a:r>
              <a:rPr kumimoji="0" lang="en-GB" sz="32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ap of the continents of the world</a:t>
            </a:r>
          </a:p>
        </p:txBody>
      </p:sp>
      <p:pic>
        <p:nvPicPr>
          <p:cNvPr id="1026" name="Picture 2" descr="Blank Map Of World Printable Template,Blank Map Of World Countries PDF">
            <a:extLst>
              <a:ext uri="{FF2B5EF4-FFF2-40B4-BE49-F238E27FC236}">
                <a16:creationId xmlns:a16="http://schemas.microsoft.com/office/drawing/2014/main" id="{241BBCCC-A062-4C4C-8277-F1598ADD8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 y="675959"/>
            <a:ext cx="12192000" cy="5641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88639F-D334-44B6-A29A-66511AA7EB31}"/>
              </a:ext>
            </a:extLst>
          </p:cNvPr>
          <p:cNvSpPr txBox="1"/>
          <p:nvPr/>
        </p:nvSpPr>
        <p:spPr>
          <a:xfrm>
            <a:off x="1040107" y="1888319"/>
            <a:ext cx="1450371" cy="769441"/>
          </a:xfrm>
          <a:prstGeom prst="rect">
            <a:avLst/>
          </a:prstGeom>
          <a:noFill/>
        </p:spPr>
        <p:txBody>
          <a:bodyPr wrap="square">
            <a:spAutoFit/>
          </a:bodyPr>
          <a:lstStyle/>
          <a:p>
            <a:r>
              <a:rPr lang="en-GB" sz="2200" dirty="0"/>
              <a:t>North </a:t>
            </a:r>
          </a:p>
          <a:p>
            <a:r>
              <a:rPr lang="en-GB" sz="2200" dirty="0"/>
              <a:t>America</a:t>
            </a:r>
          </a:p>
        </p:txBody>
      </p:sp>
      <p:sp>
        <p:nvSpPr>
          <p:cNvPr id="15" name="TextBox 14">
            <a:extLst>
              <a:ext uri="{FF2B5EF4-FFF2-40B4-BE49-F238E27FC236}">
                <a16:creationId xmlns:a16="http://schemas.microsoft.com/office/drawing/2014/main" id="{6907B658-C8BA-4B1B-A4DF-8D8D42B3F396}"/>
              </a:ext>
            </a:extLst>
          </p:cNvPr>
          <p:cNvSpPr txBox="1"/>
          <p:nvPr/>
        </p:nvSpPr>
        <p:spPr>
          <a:xfrm>
            <a:off x="5138041" y="1770117"/>
            <a:ext cx="1450371" cy="430887"/>
          </a:xfrm>
          <a:prstGeom prst="rect">
            <a:avLst/>
          </a:prstGeom>
          <a:noFill/>
        </p:spPr>
        <p:txBody>
          <a:bodyPr wrap="square">
            <a:spAutoFit/>
          </a:bodyPr>
          <a:lstStyle/>
          <a:p>
            <a:r>
              <a:rPr lang="en-GB" sz="2200" dirty="0"/>
              <a:t>Europe</a:t>
            </a:r>
          </a:p>
        </p:txBody>
      </p:sp>
      <p:sp>
        <p:nvSpPr>
          <p:cNvPr id="6" name="TextBox 5">
            <a:extLst>
              <a:ext uri="{FF2B5EF4-FFF2-40B4-BE49-F238E27FC236}">
                <a16:creationId xmlns:a16="http://schemas.microsoft.com/office/drawing/2014/main" id="{04E358B6-78E0-4C41-B210-C8AC1D9C6D73}"/>
              </a:ext>
            </a:extLst>
          </p:cNvPr>
          <p:cNvSpPr txBox="1"/>
          <p:nvPr/>
        </p:nvSpPr>
        <p:spPr>
          <a:xfrm>
            <a:off x="7507840" y="1983182"/>
            <a:ext cx="1013590" cy="430887"/>
          </a:xfrm>
          <a:prstGeom prst="rect">
            <a:avLst/>
          </a:prstGeom>
          <a:noFill/>
        </p:spPr>
        <p:txBody>
          <a:bodyPr wrap="square">
            <a:spAutoFit/>
          </a:bodyPr>
          <a:lstStyle/>
          <a:p>
            <a:r>
              <a:rPr lang="en-GB" sz="2200" dirty="0"/>
              <a:t>Asia</a:t>
            </a:r>
          </a:p>
        </p:txBody>
      </p:sp>
      <p:sp>
        <p:nvSpPr>
          <p:cNvPr id="7" name="TextBox 6">
            <a:extLst>
              <a:ext uri="{FF2B5EF4-FFF2-40B4-BE49-F238E27FC236}">
                <a16:creationId xmlns:a16="http://schemas.microsoft.com/office/drawing/2014/main" id="{EF0DD38D-BB3E-4CCD-94C6-0FDE67BC72EC}"/>
              </a:ext>
            </a:extLst>
          </p:cNvPr>
          <p:cNvSpPr txBox="1"/>
          <p:nvPr/>
        </p:nvSpPr>
        <p:spPr>
          <a:xfrm>
            <a:off x="5236526" y="3178450"/>
            <a:ext cx="1184822" cy="430887"/>
          </a:xfrm>
          <a:prstGeom prst="rect">
            <a:avLst/>
          </a:prstGeom>
          <a:noFill/>
        </p:spPr>
        <p:txBody>
          <a:bodyPr wrap="square">
            <a:spAutoFit/>
          </a:bodyPr>
          <a:lstStyle/>
          <a:p>
            <a:r>
              <a:rPr lang="en-GB" sz="2200" dirty="0"/>
              <a:t>Africa</a:t>
            </a:r>
          </a:p>
        </p:txBody>
      </p:sp>
      <p:sp>
        <p:nvSpPr>
          <p:cNvPr id="8" name="TextBox 7">
            <a:extLst>
              <a:ext uri="{FF2B5EF4-FFF2-40B4-BE49-F238E27FC236}">
                <a16:creationId xmlns:a16="http://schemas.microsoft.com/office/drawing/2014/main" id="{99CDBD78-473B-4960-A9B0-F1F63D91E4E6}"/>
              </a:ext>
            </a:extLst>
          </p:cNvPr>
          <p:cNvSpPr txBox="1"/>
          <p:nvPr/>
        </p:nvSpPr>
        <p:spPr>
          <a:xfrm>
            <a:off x="2392401" y="3991433"/>
            <a:ext cx="1323564" cy="769441"/>
          </a:xfrm>
          <a:prstGeom prst="rect">
            <a:avLst/>
          </a:prstGeom>
          <a:noFill/>
        </p:spPr>
        <p:txBody>
          <a:bodyPr wrap="square">
            <a:spAutoFit/>
          </a:bodyPr>
          <a:lstStyle/>
          <a:p>
            <a:r>
              <a:rPr lang="en-GB" sz="2200" dirty="0"/>
              <a:t>South</a:t>
            </a:r>
          </a:p>
          <a:p>
            <a:r>
              <a:rPr lang="en-GB" sz="2200" dirty="0"/>
              <a:t>America</a:t>
            </a:r>
          </a:p>
        </p:txBody>
      </p:sp>
      <p:sp>
        <p:nvSpPr>
          <p:cNvPr id="9" name="TextBox 8">
            <a:extLst>
              <a:ext uri="{FF2B5EF4-FFF2-40B4-BE49-F238E27FC236}">
                <a16:creationId xmlns:a16="http://schemas.microsoft.com/office/drawing/2014/main" id="{75EED2FD-5A69-4F73-834B-785193A0FF07}"/>
              </a:ext>
            </a:extLst>
          </p:cNvPr>
          <p:cNvSpPr txBox="1"/>
          <p:nvPr/>
        </p:nvSpPr>
        <p:spPr>
          <a:xfrm>
            <a:off x="9322312" y="4812702"/>
            <a:ext cx="1450371" cy="430887"/>
          </a:xfrm>
          <a:prstGeom prst="rect">
            <a:avLst/>
          </a:prstGeom>
          <a:noFill/>
        </p:spPr>
        <p:txBody>
          <a:bodyPr wrap="square">
            <a:spAutoFit/>
          </a:bodyPr>
          <a:lstStyle/>
          <a:p>
            <a:r>
              <a:rPr lang="en-GB" sz="2200" dirty="0"/>
              <a:t>Oceania</a:t>
            </a:r>
          </a:p>
        </p:txBody>
      </p:sp>
      <p:sp>
        <p:nvSpPr>
          <p:cNvPr id="12" name="TextBox 11">
            <a:extLst>
              <a:ext uri="{FF2B5EF4-FFF2-40B4-BE49-F238E27FC236}">
                <a16:creationId xmlns:a16="http://schemas.microsoft.com/office/drawing/2014/main" id="{C3E21305-1D0D-4C1F-9E1E-EFCB2C96021C}"/>
              </a:ext>
            </a:extLst>
          </p:cNvPr>
          <p:cNvSpPr txBox="1"/>
          <p:nvPr/>
        </p:nvSpPr>
        <p:spPr>
          <a:xfrm>
            <a:off x="5039750" y="6375545"/>
            <a:ext cx="1643151" cy="430887"/>
          </a:xfrm>
          <a:prstGeom prst="rect">
            <a:avLst/>
          </a:prstGeom>
          <a:noFill/>
        </p:spPr>
        <p:txBody>
          <a:bodyPr wrap="square">
            <a:spAutoFit/>
          </a:bodyPr>
          <a:lstStyle/>
          <a:p>
            <a:r>
              <a:rPr lang="en-GB" sz="2200" dirty="0"/>
              <a:t>Antarctica</a:t>
            </a:r>
          </a:p>
        </p:txBody>
      </p:sp>
      <p:sp>
        <p:nvSpPr>
          <p:cNvPr id="20" name="Freeform: Shape 19" descr="Outline Map of the World ">
            <a:extLst>
              <a:ext uri="{FF2B5EF4-FFF2-40B4-BE49-F238E27FC236}">
                <a16:creationId xmlns:a16="http://schemas.microsoft.com/office/drawing/2014/main" id="{5F5A7981-CC75-4CDC-83E5-702BF9D480EE}"/>
              </a:ext>
            </a:extLst>
          </p:cNvPr>
          <p:cNvSpPr/>
          <p:nvPr/>
        </p:nvSpPr>
        <p:spPr>
          <a:xfrm>
            <a:off x="722679" y="6286967"/>
            <a:ext cx="10212513" cy="606175"/>
          </a:xfrm>
          <a:custGeom>
            <a:avLst/>
            <a:gdLst>
              <a:gd name="connsiteX0" fmla="*/ 0 w 10212513"/>
              <a:gd name="connsiteY0" fmla="*/ 544530 h 606175"/>
              <a:gd name="connsiteX1" fmla="*/ 400692 w 10212513"/>
              <a:gd name="connsiteY1" fmla="*/ 369870 h 606175"/>
              <a:gd name="connsiteX2" fmla="*/ 534256 w 10212513"/>
              <a:gd name="connsiteY2" fmla="*/ 297951 h 606175"/>
              <a:gd name="connsiteX3" fmla="*/ 678095 w 10212513"/>
              <a:gd name="connsiteY3" fmla="*/ 215757 h 606175"/>
              <a:gd name="connsiteX4" fmla="*/ 924674 w 10212513"/>
              <a:gd name="connsiteY4" fmla="*/ 226031 h 606175"/>
              <a:gd name="connsiteX5" fmla="*/ 1171254 w 10212513"/>
              <a:gd name="connsiteY5" fmla="*/ 349321 h 606175"/>
              <a:gd name="connsiteX6" fmla="*/ 1407560 w 10212513"/>
              <a:gd name="connsiteY6" fmla="*/ 421240 h 606175"/>
              <a:gd name="connsiteX7" fmla="*/ 1438382 w 10212513"/>
              <a:gd name="connsiteY7" fmla="*/ 431515 h 606175"/>
              <a:gd name="connsiteX8" fmla="*/ 1767155 w 10212513"/>
              <a:gd name="connsiteY8" fmla="*/ 441789 h 606175"/>
              <a:gd name="connsiteX9" fmla="*/ 1869897 w 10212513"/>
              <a:gd name="connsiteY9" fmla="*/ 493160 h 606175"/>
              <a:gd name="connsiteX10" fmla="*/ 1952090 w 10212513"/>
              <a:gd name="connsiteY10" fmla="*/ 534256 h 606175"/>
              <a:gd name="connsiteX11" fmla="*/ 2065106 w 10212513"/>
              <a:gd name="connsiteY11" fmla="*/ 503434 h 606175"/>
              <a:gd name="connsiteX12" fmla="*/ 2178122 w 10212513"/>
              <a:gd name="connsiteY12" fmla="*/ 390418 h 606175"/>
              <a:gd name="connsiteX13" fmla="*/ 2198670 w 10212513"/>
              <a:gd name="connsiteY13" fmla="*/ 349321 h 606175"/>
              <a:gd name="connsiteX14" fmla="*/ 2208944 w 10212513"/>
              <a:gd name="connsiteY14" fmla="*/ 308225 h 606175"/>
              <a:gd name="connsiteX15" fmla="*/ 2229492 w 10212513"/>
              <a:gd name="connsiteY15" fmla="*/ 267128 h 606175"/>
              <a:gd name="connsiteX16" fmla="*/ 2311686 w 10212513"/>
              <a:gd name="connsiteY16" fmla="*/ 246580 h 606175"/>
              <a:gd name="connsiteX17" fmla="*/ 2383605 w 10212513"/>
              <a:gd name="connsiteY17" fmla="*/ 267128 h 606175"/>
              <a:gd name="connsiteX18" fmla="*/ 2393879 w 10212513"/>
              <a:gd name="connsiteY18" fmla="*/ 308225 h 606175"/>
              <a:gd name="connsiteX19" fmla="*/ 2424701 w 10212513"/>
              <a:gd name="connsiteY19" fmla="*/ 349321 h 606175"/>
              <a:gd name="connsiteX20" fmla="*/ 2476072 w 10212513"/>
              <a:gd name="connsiteY20" fmla="*/ 462337 h 606175"/>
              <a:gd name="connsiteX21" fmla="*/ 2650733 w 10212513"/>
              <a:gd name="connsiteY21" fmla="*/ 493160 h 606175"/>
              <a:gd name="connsiteX22" fmla="*/ 3061699 w 10212513"/>
              <a:gd name="connsiteY22" fmla="*/ 472611 h 606175"/>
              <a:gd name="connsiteX23" fmla="*/ 3133618 w 10212513"/>
              <a:gd name="connsiteY23" fmla="*/ 452063 h 606175"/>
              <a:gd name="connsiteX24" fmla="*/ 3359650 w 10212513"/>
              <a:gd name="connsiteY24" fmla="*/ 441789 h 606175"/>
              <a:gd name="connsiteX25" fmla="*/ 3565133 w 10212513"/>
              <a:gd name="connsiteY25" fmla="*/ 452063 h 606175"/>
              <a:gd name="connsiteX26" fmla="*/ 3606229 w 10212513"/>
              <a:gd name="connsiteY26" fmla="*/ 410966 h 606175"/>
              <a:gd name="connsiteX27" fmla="*/ 3647326 w 10212513"/>
              <a:gd name="connsiteY27" fmla="*/ 390418 h 606175"/>
              <a:gd name="connsiteX28" fmla="*/ 3760342 w 10212513"/>
              <a:gd name="connsiteY28" fmla="*/ 339047 h 606175"/>
              <a:gd name="connsiteX29" fmla="*/ 3791164 w 10212513"/>
              <a:gd name="connsiteY29" fmla="*/ 328773 h 606175"/>
              <a:gd name="connsiteX30" fmla="*/ 3904180 w 10212513"/>
              <a:gd name="connsiteY30" fmla="*/ 287676 h 606175"/>
              <a:gd name="connsiteX31" fmla="*/ 3986373 w 10212513"/>
              <a:gd name="connsiteY31" fmla="*/ 267128 h 606175"/>
              <a:gd name="connsiteX32" fmla="*/ 4068567 w 10212513"/>
              <a:gd name="connsiteY32" fmla="*/ 205483 h 606175"/>
              <a:gd name="connsiteX33" fmla="*/ 4109663 w 10212513"/>
              <a:gd name="connsiteY33" fmla="*/ 164386 h 606175"/>
              <a:gd name="connsiteX34" fmla="*/ 4243227 w 10212513"/>
              <a:gd name="connsiteY34" fmla="*/ 71919 h 606175"/>
              <a:gd name="connsiteX35" fmla="*/ 4345969 w 10212513"/>
              <a:gd name="connsiteY35" fmla="*/ 0 h 606175"/>
              <a:gd name="connsiteX36" fmla="*/ 4572000 w 10212513"/>
              <a:gd name="connsiteY36" fmla="*/ 20548 h 606175"/>
              <a:gd name="connsiteX37" fmla="*/ 4654193 w 10212513"/>
              <a:gd name="connsiteY37" fmla="*/ 41097 h 606175"/>
              <a:gd name="connsiteX38" fmla="*/ 4952144 w 10212513"/>
              <a:gd name="connsiteY38" fmla="*/ 61645 h 606175"/>
              <a:gd name="connsiteX39" fmla="*/ 5763802 w 10212513"/>
              <a:gd name="connsiteY39" fmla="*/ 102742 h 606175"/>
              <a:gd name="connsiteX40" fmla="*/ 5845996 w 10212513"/>
              <a:gd name="connsiteY40" fmla="*/ 133564 h 606175"/>
              <a:gd name="connsiteX41" fmla="*/ 5917915 w 10212513"/>
              <a:gd name="connsiteY41" fmla="*/ 184935 h 606175"/>
              <a:gd name="connsiteX42" fmla="*/ 6246688 w 10212513"/>
              <a:gd name="connsiteY42" fmla="*/ 277402 h 606175"/>
              <a:gd name="connsiteX43" fmla="*/ 6729573 w 10212513"/>
              <a:gd name="connsiteY43" fmla="*/ 267128 h 606175"/>
              <a:gd name="connsiteX44" fmla="*/ 6770670 w 10212513"/>
              <a:gd name="connsiteY44" fmla="*/ 256854 h 606175"/>
              <a:gd name="connsiteX45" fmla="*/ 6935056 w 10212513"/>
              <a:gd name="connsiteY45" fmla="*/ 205483 h 606175"/>
              <a:gd name="connsiteX46" fmla="*/ 7068620 w 10212513"/>
              <a:gd name="connsiteY46" fmla="*/ 184935 h 606175"/>
              <a:gd name="connsiteX47" fmla="*/ 7191910 w 10212513"/>
              <a:gd name="connsiteY47" fmla="*/ 174661 h 606175"/>
              <a:gd name="connsiteX48" fmla="*/ 7520683 w 10212513"/>
              <a:gd name="connsiteY48" fmla="*/ 123290 h 606175"/>
              <a:gd name="connsiteX49" fmla="*/ 7685070 w 10212513"/>
              <a:gd name="connsiteY49" fmla="*/ 143838 h 606175"/>
              <a:gd name="connsiteX50" fmla="*/ 7541232 w 10212513"/>
              <a:gd name="connsiteY50" fmla="*/ 205483 h 606175"/>
              <a:gd name="connsiteX51" fmla="*/ 7530958 w 10212513"/>
              <a:gd name="connsiteY51" fmla="*/ 267128 h 606175"/>
              <a:gd name="connsiteX52" fmla="*/ 7510409 w 10212513"/>
              <a:gd name="connsiteY52" fmla="*/ 205483 h 606175"/>
              <a:gd name="connsiteX53" fmla="*/ 7572054 w 10212513"/>
              <a:gd name="connsiteY53" fmla="*/ 174661 h 606175"/>
              <a:gd name="connsiteX54" fmla="*/ 7654247 w 10212513"/>
              <a:gd name="connsiteY54" fmla="*/ 113016 h 606175"/>
              <a:gd name="connsiteX55" fmla="*/ 7695344 w 10212513"/>
              <a:gd name="connsiteY55" fmla="*/ 82193 h 606175"/>
              <a:gd name="connsiteX56" fmla="*/ 7972746 w 10212513"/>
              <a:gd name="connsiteY56" fmla="*/ 82193 h 606175"/>
              <a:gd name="connsiteX57" fmla="*/ 8024117 w 10212513"/>
              <a:gd name="connsiteY57" fmla="*/ 113016 h 606175"/>
              <a:gd name="connsiteX58" fmla="*/ 8167955 w 10212513"/>
              <a:gd name="connsiteY58" fmla="*/ 174661 h 606175"/>
              <a:gd name="connsiteX59" fmla="*/ 8250149 w 10212513"/>
              <a:gd name="connsiteY59" fmla="*/ 195209 h 606175"/>
              <a:gd name="connsiteX60" fmla="*/ 8445358 w 10212513"/>
              <a:gd name="connsiteY60" fmla="*/ 184935 h 606175"/>
              <a:gd name="connsiteX61" fmla="*/ 8517277 w 10212513"/>
              <a:gd name="connsiteY61" fmla="*/ 174661 h 606175"/>
              <a:gd name="connsiteX62" fmla="*/ 8640567 w 10212513"/>
              <a:gd name="connsiteY62" fmla="*/ 226031 h 606175"/>
              <a:gd name="connsiteX63" fmla="*/ 8753582 w 10212513"/>
              <a:gd name="connsiteY63" fmla="*/ 205483 h 606175"/>
              <a:gd name="connsiteX64" fmla="*/ 8815227 w 10212513"/>
              <a:gd name="connsiteY64" fmla="*/ 184935 h 606175"/>
              <a:gd name="connsiteX65" fmla="*/ 8856324 w 10212513"/>
              <a:gd name="connsiteY65" fmla="*/ 174661 h 606175"/>
              <a:gd name="connsiteX66" fmla="*/ 8887146 w 10212513"/>
              <a:gd name="connsiteY66" fmla="*/ 287676 h 606175"/>
              <a:gd name="connsiteX67" fmla="*/ 8948791 w 10212513"/>
              <a:gd name="connsiteY67" fmla="*/ 297951 h 606175"/>
              <a:gd name="connsiteX68" fmla="*/ 9226193 w 10212513"/>
              <a:gd name="connsiteY68" fmla="*/ 318499 h 606175"/>
              <a:gd name="connsiteX69" fmla="*/ 9462499 w 10212513"/>
              <a:gd name="connsiteY69" fmla="*/ 359595 h 606175"/>
              <a:gd name="connsiteX70" fmla="*/ 9647434 w 10212513"/>
              <a:gd name="connsiteY70" fmla="*/ 380144 h 606175"/>
              <a:gd name="connsiteX71" fmla="*/ 9719353 w 10212513"/>
              <a:gd name="connsiteY71" fmla="*/ 390418 h 606175"/>
              <a:gd name="connsiteX72" fmla="*/ 9657708 w 10212513"/>
              <a:gd name="connsiteY72" fmla="*/ 462337 h 606175"/>
              <a:gd name="connsiteX73" fmla="*/ 9626886 w 10212513"/>
              <a:gd name="connsiteY73" fmla="*/ 493160 h 606175"/>
              <a:gd name="connsiteX74" fmla="*/ 9596063 w 10212513"/>
              <a:gd name="connsiteY74" fmla="*/ 503434 h 606175"/>
              <a:gd name="connsiteX75" fmla="*/ 9483047 w 10212513"/>
              <a:gd name="connsiteY75" fmla="*/ 493160 h 606175"/>
              <a:gd name="connsiteX76" fmla="*/ 9513870 w 10212513"/>
              <a:gd name="connsiteY76" fmla="*/ 523982 h 606175"/>
              <a:gd name="connsiteX77" fmla="*/ 9554967 w 10212513"/>
              <a:gd name="connsiteY77" fmla="*/ 534256 h 606175"/>
              <a:gd name="connsiteX78" fmla="*/ 9667982 w 10212513"/>
              <a:gd name="connsiteY78" fmla="*/ 472611 h 606175"/>
              <a:gd name="connsiteX79" fmla="*/ 9678256 w 10212513"/>
              <a:gd name="connsiteY79" fmla="*/ 431515 h 606175"/>
              <a:gd name="connsiteX80" fmla="*/ 9729627 w 10212513"/>
              <a:gd name="connsiteY80" fmla="*/ 287676 h 606175"/>
              <a:gd name="connsiteX81" fmla="*/ 9760450 w 10212513"/>
              <a:gd name="connsiteY81" fmla="*/ 277402 h 606175"/>
              <a:gd name="connsiteX82" fmla="*/ 9904288 w 10212513"/>
              <a:gd name="connsiteY82" fmla="*/ 287676 h 606175"/>
              <a:gd name="connsiteX83" fmla="*/ 9965933 w 10212513"/>
              <a:gd name="connsiteY83" fmla="*/ 297951 h 606175"/>
              <a:gd name="connsiteX84" fmla="*/ 10212513 w 10212513"/>
              <a:gd name="connsiteY84" fmla="*/ 308225 h 606175"/>
              <a:gd name="connsiteX85" fmla="*/ 10181690 w 10212513"/>
              <a:gd name="connsiteY85" fmla="*/ 359595 h 606175"/>
              <a:gd name="connsiteX86" fmla="*/ 10161142 w 10212513"/>
              <a:gd name="connsiteY86" fmla="*/ 421240 h 606175"/>
              <a:gd name="connsiteX87" fmla="*/ 10150868 w 10212513"/>
              <a:gd name="connsiteY87" fmla="*/ 462337 h 606175"/>
              <a:gd name="connsiteX88" fmla="*/ 10120045 w 10212513"/>
              <a:gd name="connsiteY88" fmla="*/ 513708 h 606175"/>
              <a:gd name="connsiteX89" fmla="*/ 10048126 w 10212513"/>
              <a:gd name="connsiteY89" fmla="*/ 595901 h 606175"/>
              <a:gd name="connsiteX90" fmla="*/ 10027578 w 10212513"/>
              <a:gd name="connsiteY90" fmla="*/ 606175 h 60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2513" h="606175">
                <a:moveTo>
                  <a:pt x="0" y="544530"/>
                </a:moveTo>
                <a:cubicBezTo>
                  <a:pt x="274333" y="457898"/>
                  <a:pt x="130169" y="517427"/>
                  <a:pt x="400692" y="369870"/>
                </a:cubicBezTo>
                <a:cubicBezTo>
                  <a:pt x="445083" y="345657"/>
                  <a:pt x="492831" y="326948"/>
                  <a:pt x="534256" y="297951"/>
                </a:cubicBezTo>
                <a:cubicBezTo>
                  <a:pt x="648566" y="217933"/>
                  <a:pt x="596442" y="236170"/>
                  <a:pt x="678095" y="215757"/>
                </a:cubicBezTo>
                <a:cubicBezTo>
                  <a:pt x="760288" y="219182"/>
                  <a:pt x="843529" y="212507"/>
                  <a:pt x="924674" y="226031"/>
                </a:cubicBezTo>
                <a:cubicBezTo>
                  <a:pt x="1195652" y="271194"/>
                  <a:pt x="898614" y="281158"/>
                  <a:pt x="1171254" y="349321"/>
                </a:cubicBezTo>
                <a:cubicBezTo>
                  <a:pt x="1305972" y="383002"/>
                  <a:pt x="1226669" y="360943"/>
                  <a:pt x="1407560" y="421240"/>
                </a:cubicBezTo>
                <a:cubicBezTo>
                  <a:pt x="1417834" y="424665"/>
                  <a:pt x="1427557" y="431177"/>
                  <a:pt x="1438382" y="431515"/>
                </a:cubicBezTo>
                <a:lnTo>
                  <a:pt x="1767155" y="441789"/>
                </a:lnTo>
                <a:cubicBezTo>
                  <a:pt x="1843824" y="499290"/>
                  <a:pt x="1768930" y="449888"/>
                  <a:pt x="1869897" y="493160"/>
                </a:cubicBezTo>
                <a:cubicBezTo>
                  <a:pt x="1898052" y="505226"/>
                  <a:pt x="1924692" y="520557"/>
                  <a:pt x="1952090" y="534256"/>
                </a:cubicBezTo>
                <a:cubicBezTo>
                  <a:pt x="1989762" y="523982"/>
                  <a:pt x="2029424" y="519293"/>
                  <a:pt x="2065106" y="503434"/>
                </a:cubicBezTo>
                <a:cubicBezTo>
                  <a:pt x="2119133" y="479422"/>
                  <a:pt x="2152528" y="441608"/>
                  <a:pt x="2178122" y="390418"/>
                </a:cubicBezTo>
                <a:cubicBezTo>
                  <a:pt x="2184971" y="376719"/>
                  <a:pt x="2193292" y="363662"/>
                  <a:pt x="2198670" y="349321"/>
                </a:cubicBezTo>
                <a:cubicBezTo>
                  <a:pt x="2203628" y="336100"/>
                  <a:pt x="2203986" y="321446"/>
                  <a:pt x="2208944" y="308225"/>
                </a:cubicBezTo>
                <a:cubicBezTo>
                  <a:pt x="2214322" y="293884"/>
                  <a:pt x="2216359" y="275008"/>
                  <a:pt x="2229492" y="267128"/>
                </a:cubicBezTo>
                <a:cubicBezTo>
                  <a:pt x="2253709" y="252598"/>
                  <a:pt x="2311686" y="246580"/>
                  <a:pt x="2311686" y="246580"/>
                </a:cubicBezTo>
                <a:cubicBezTo>
                  <a:pt x="2335659" y="253429"/>
                  <a:pt x="2363659" y="252169"/>
                  <a:pt x="2383605" y="267128"/>
                </a:cubicBezTo>
                <a:cubicBezTo>
                  <a:pt x="2394901" y="275600"/>
                  <a:pt x="2387564" y="295595"/>
                  <a:pt x="2393879" y="308225"/>
                </a:cubicBezTo>
                <a:cubicBezTo>
                  <a:pt x="2401537" y="323541"/>
                  <a:pt x="2414427" y="335622"/>
                  <a:pt x="2424701" y="349321"/>
                </a:cubicBezTo>
                <a:cubicBezTo>
                  <a:pt x="2430701" y="367320"/>
                  <a:pt x="2453342" y="450098"/>
                  <a:pt x="2476072" y="462337"/>
                </a:cubicBezTo>
                <a:cubicBezTo>
                  <a:pt x="2494338" y="472173"/>
                  <a:pt x="2619278" y="488666"/>
                  <a:pt x="2650733" y="493160"/>
                </a:cubicBezTo>
                <a:cubicBezTo>
                  <a:pt x="2926956" y="458629"/>
                  <a:pt x="2366865" y="526059"/>
                  <a:pt x="3061699" y="472611"/>
                </a:cubicBezTo>
                <a:cubicBezTo>
                  <a:pt x="3086558" y="470699"/>
                  <a:pt x="3108818" y="454628"/>
                  <a:pt x="3133618" y="452063"/>
                </a:cubicBezTo>
                <a:cubicBezTo>
                  <a:pt x="3208639" y="444302"/>
                  <a:pt x="3284306" y="445214"/>
                  <a:pt x="3359650" y="441789"/>
                </a:cubicBezTo>
                <a:cubicBezTo>
                  <a:pt x="3425364" y="453737"/>
                  <a:pt x="3497634" y="478024"/>
                  <a:pt x="3565133" y="452063"/>
                </a:cubicBezTo>
                <a:cubicBezTo>
                  <a:pt x="3583215" y="445108"/>
                  <a:pt x="3590731" y="422590"/>
                  <a:pt x="3606229" y="410966"/>
                </a:cubicBezTo>
                <a:cubicBezTo>
                  <a:pt x="3618482" y="401776"/>
                  <a:pt x="3633627" y="397267"/>
                  <a:pt x="3647326" y="390418"/>
                </a:cubicBezTo>
                <a:cubicBezTo>
                  <a:pt x="3704311" y="333433"/>
                  <a:pt x="3652016" y="375156"/>
                  <a:pt x="3760342" y="339047"/>
                </a:cubicBezTo>
                <a:cubicBezTo>
                  <a:pt x="3770616" y="335622"/>
                  <a:pt x="3781024" y="332576"/>
                  <a:pt x="3791164" y="328773"/>
                </a:cubicBezTo>
                <a:cubicBezTo>
                  <a:pt x="3832008" y="313457"/>
                  <a:pt x="3861021" y="298466"/>
                  <a:pt x="3904180" y="287676"/>
                </a:cubicBezTo>
                <a:lnTo>
                  <a:pt x="3986373" y="267128"/>
                </a:lnTo>
                <a:cubicBezTo>
                  <a:pt x="4013771" y="246580"/>
                  <a:pt x="4042257" y="227408"/>
                  <a:pt x="4068567" y="205483"/>
                </a:cubicBezTo>
                <a:cubicBezTo>
                  <a:pt x="4083450" y="193081"/>
                  <a:pt x="4094780" y="176788"/>
                  <a:pt x="4109663" y="164386"/>
                </a:cubicBezTo>
                <a:cubicBezTo>
                  <a:pt x="4214119" y="77339"/>
                  <a:pt x="4158823" y="128188"/>
                  <a:pt x="4243227" y="71919"/>
                </a:cubicBezTo>
                <a:cubicBezTo>
                  <a:pt x="4278010" y="48730"/>
                  <a:pt x="4345969" y="0"/>
                  <a:pt x="4345969" y="0"/>
                </a:cubicBezTo>
                <a:cubicBezTo>
                  <a:pt x="4421313" y="6849"/>
                  <a:pt x="4497009" y="10549"/>
                  <a:pt x="4572000" y="20548"/>
                </a:cubicBezTo>
                <a:cubicBezTo>
                  <a:pt x="4599993" y="24280"/>
                  <a:pt x="4626116" y="38062"/>
                  <a:pt x="4654193" y="41097"/>
                </a:cubicBezTo>
                <a:cubicBezTo>
                  <a:pt x="4753169" y="51797"/>
                  <a:pt x="4852771" y="55659"/>
                  <a:pt x="4952144" y="61645"/>
                </a:cubicBezTo>
                <a:lnTo>
                  <a:pt x="5763802" y="102742"/>
                </a:lnTo>
                <a:cubicBezTo>
                  <a:pt x="5791200" y="113016"/>
                  <a:pt x="5820177" y="119794"/>
                  <a:pt x="5845996" y="133564"/>
                </a:cubicBezTo>
                <a:cubicBezTo>
                  <a:pt x="5871991" y="147428"/>
                  <a:pt x="5890298" y="174677"/>
                  <a:pt x="5917915" y="184935"/>
                </a:cubicBezTo>
                <a:cubicBezTo>
                  <a:pt x="6006528" y="217848"/>
                  <a:pt x="6138947" y="250467"/>
                  <a:pt x="6246688" y="277402"/>
                </a:cubicBezTo>
                <a:lnTo>
                  <a:pt x="6729573" y="267128"/>
                </a:lnTo>
                <a:cubicBezTo>
                  <a:pt x="6743683" y="266575"/>
                  <a:pt x="6757145" y="260912"/>
                  <a:pt x="6770670" y="256854"/>
                </a:cubicBezTo>
                <a:cubicBezTo>
                  <a:pt x="6825657" y="240358"/>
                  <a:pt x="6880069" y="221979"/>
                  <a:pt x="6935056" y="205483"/>
                </a:cubicBezTo>
                <a:cubicBezTo>
                  <a:pt x="6985096" y="190471"/>
                  <a:pt x="7008554" y="190655"/>
                  <a:pt x="7068620" y="184935"/>
                </a:cubicBezTo>
                <a:cubicBezTo>
                  <a:pt x="7109673" y="181025"/>
                  <a:pt x="7150813" y="178086"/>
                  <a:pt x="7191910" y="174661"/>
                </a:cubicBezTo>
                <a:cubicBezTo>
                  <a:pt x="7293370" y="154368"/>
                  <a:pt x="7425180" y="125803"/>
                  <a:pt x="7520683" y="123290"/>
                </a:cubicBezTo>
                <a:cubicBezTo>
                  <a:pt x="7575886" y="121837"/>
                  <a:pt x="7630274" y="136989"/>
                  <a:pt x="7685070" y="143838"/>
                </a:cubicBezTo>
                <a:cubicBezTo>
                  <a:pt x="7637124" y="164386"/>
                  <a:pt x="7581965" y="172897"/>
                  <a:pt x="7541232" y="205483"/>
                </a:cubicBezTo>
                <a:cubicBezTo>
                  <a:pt x="7524965" y="218497"/>
                  <a:pt x="7551790" y="267128"/>
                  <a:pt x="7530958" y="267128"/>
                </a:cubicBezTo>
                <a:cubicBezTo>
                  <a:pt x="7509298" y="267128"/>
                  <a:pt x="7517259" y="226031"/>
                  <a:pt x="7510409" y="205483"/>
                </a:cubicBezTo>
                <a:cubicBezTo>
                  <a:pt x="7530957" y="195209"/>
                  <a:pt x="7555809" y="190906"/>
                  <a:pt x="7572054" y="174661"/>
                </a:cubicBezTo>
                <a:cubicBezTo>
                  <a:pt x="7651252" y="95463"/>
                  <a:pt x="7516901" y="135907"/>
                  <a:pt x="7654247" y="113016"/>
                </a:cubicBezTo>
                <a:cubicBezTo>
                  <a:pt x="7667946" y="102742"/>
                  <a:pt x="7678977" y="87229"/>
                  <a:pt x="7695344" y="82193"/>
                </a:cubicBezTo>
                <a:cubicBezTo>
                  <a:pt x="7765923" y="60476"/>
                  <a:pt x="7922585" y="79406"/>
                  <a:pt x="7972746" y="82193"/>
                </a:cubicBezTo>
                <a:cubicBezTo>
                  <a:pt x="7989870" y="92467"/>
                  <a:pt x="8006660" y="103318"/>
                  <a:pt x="8024117" y="113016"/>
                </a:cubicBezTo>
                <a:cubicBezTo>
                  <a:pt x="8065108" y="135789"/>
                  <a:pt x="8130701" y="162243"/>
                  <a:pt x="8167955" y="174661"/>
                </a:cubicBezTo>
                <a:cubicBezTo>
                  <a:pt x="8194747" y="183592"/>
                  <a:pt x="8222751" y="188360"/>
                  <a:pt x="8250149" y="195209"/>
                </a:cubicBezTo>
                <a:cubicBezTo>
                  <a:pt x="8315219" y="191784"/>
                  <a:pt x="8380390" y="189932"/>
                  <a:pt x="8445358" y="184935"/>
                </a:cubicBezTo>
                <a:cubicBezTo>
                  <a:pt x="8469503" y="183078"/>
                  <a:pt x="8493248" y="171657"/>
                  <a:pt x="8517277" y="174661"/>
                </a:cubicBezTo>
                <a:cubicBezTo>
                  <a:pt x="8581388" y="182675"/>
                  <a:pt x="8597940" y="197614"/>
                  <a:pt x="8640567" y="226031"/>
                </a:cubicBezTo>
                <a:cubicBezTo>
                  <a:pt x="8678239" y="219182"/>
                  <a:pt x="8716311" y="214253"/>
                  <a:pt x="8753582" y="205483"/>
                </a:cubicBezTo>
                <a:cubicBezTo>
                  <a:pt x="8774666" y="200522"/>
                  <a:pt x="8794214" y="190188"/>
                  <a:pt x="8815227" y="184935"/>
                </a:cubicBezTo>
                <a:lnTo>
                  <a:pt x="8856324" y="174661"/>
                </a:lnTo>
                <a:cubicBezTo>
                  <a:pt x="8858980" y="190599"/>
                  <a:pt x="8868289" y="273533"/>
                  <a:pt x="8887146" y="287676"/>
                </a:cubicBezTo>
                <a:cubicBezTo>
                  <a:pt x="8903811" y="300175"/>
                  <a:pt x="8928045" y="296065"/>
                  <a:pt x="8948791" y="297951"/>
                </a:cubicBezTo>
                <a:cubicBezTo>
                  <a:pt x="9041131" y="306346"/>
                  <a:pt x="9133726" y="311650"/>
                  <a:pt x="9226193" y="318499"/>
                </a:cubicBezTo>
                <a:cubicBezTo>
                  <a:pt x="9304962" y="332198"/>
                  <a:pt x="9383391" y="348018"/>
                  <a:pt x="9462499" y="359595"/>
                </a:cubicBezTo>
                <a:cubicBezTo>
                  <a:pt x="9523870" y="368576"/>
                  <a:pt x="9585851" y="372754"/>
                  <a:pt x="9647434" y="380144"/>
                </a:cubicBezTo>
                <a:cubicBezTo>
                  <a:pt x="9671478" y="383029"/>
                  <a:pt x="9695380" y="386993"/>
                  <a:pt x="9719353" y="390418"/>
                </a:cubicBezTo>
                <a:cubicBezTo>
                  <a:pt x="9698805" y="414391"/>
                  <a:pt x="9678830" y="438868"/>
                  <a:pt x="9657708" y="462337"/>
                </a:cubicBezTo>
                <a:cubicBezTo>
                  <a:pt x="9647988" y="473137"/>
                  <a:pt x="9638976" y="485100"/>
                  <a:pt x="9626886" y="493160"/>
                </a:cubicBezTo>
                <a:cubicBezTo>
                  <a:pt x="9617875" y="499167"/>
                  <a:pt x="9606337" y="500009"/>
                  <a:pt x="9596063" y="503434"/>
                </a:cubicBezTo>
                <a:cubicBezTo>
                  <a:pt x="9558391" y="500009"/>
                  <a:pt x="9519745" y="483986"/>
                  <a:pt x="9483047" y="493160"/>
                </a:cubicBezTo>
                <a:cubicBezTo>
                  <a:pt x="9468951" y="496684"/>
                  <a:pt x="9501254" y="516773"/>
                  <a:pt x="9513870" y="523982"/>
                </a:cubicBezTo>
                <a:cubicBezTo>
                  <a:pt x="9526130" y="530988"/>
                  <a:pt x="9541268" y="530831"/>
                  <a:pt x="9554967" y="534256"/>
                </a:cubicBezTo>
                <a:cubicBezTo>
                  <a:pt x="9579478" y="523751"/>
                  <a:pt x="9647479" y="501316"/>
                  <a:pt x="9667982" y="472611"/>
                </a:cubicBezTo>
                <a:cubicBezTo>
                  <a:pt x="9676189" y="461121"/>
                  <a:pt x="9675487" y="445361"/>
                  <a:pt x="9678256" y="431515"/>
                </a:cubicBezTo>
                <a:cubicBezTo>
                  <a:pt x="9684602" y="399785"/>
                  <a:pt x="9692397" y="300085"/>
                  <a:pt x="9729627" y="287676"/>
                </a:cubicBezTo>
                <a:lnTo>
                  <a:pt x="9760450" y="277402"/>
                </a:lnTo>
                <a:cubicBezTo>
                  <a:pt x="9808396" y="280827"/>
                  <a:pt x="9856458" y="282893"/>
                  <a:pt x="9904288" y="287676"/>
                </a:cubicBezTo>
                <a:cubicBezTo>
                  <a:pt x="9925016" y="289749"/>
                  <a:pt x="9945147" y="296565"/>
                  <a:pt x="9965933" y="297951"/>
                </a:cubicBezTo>
                <a:cubicBezTo>
                  <a:pt x="10048015" y="303423"/>
                  <a:pt x="10130320" y="304800"/>
                  <a:pt x="10212513" y="308225"/>
                </a:cubicBezTo>
                <a:cubicBezTo>
                  <a:pt x="10202239" y="325348"/>
                  <a:pt x="10189953" y="341416"/>
                  <a:pt x="10181690" y="359595"/>
                </a:cubicBezTo>
                <a:cubicBezTo>
                  <a:pt x="10172727" y="379313"/>
                  <a:pt x="10167366" y="400494"/>
                  <a:pt x="10161142" y="421240"/>
                </a:cubicBezTo>
                <a:cubicBezTo>
                  <a:pt x="10157085" y="434765"/>
                  <a:pt x="10156603" y="449433"/>
                  <a:pt x="10150868" y="462337"/>
                </a:cubicBezTo>
                <a:cubicBezTo>
                  <a:pt x="10142758" y="480585"/>
                  <a:pt x="10131497" y="497348"/>
                  <a:pt x="10120045" y="513708"/>
                </a:cubicBezTo>
                <a:cubicBezTo>
                  <a:pt x="10106369" y="533245"/>
                  <a:pt x="10070273" y="578184"/>
                  <a:pt x="10048126" y="595901"/>
                </a:cubicBezTo>
                <a:cubicBezTo>
                  <a:pt x="10042146" y="600685"/>
                  <a:pt x="10034427" y="602750"/>
                  <a:pt x="10027578" y="60617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171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85B0-E754-4A99-8756-ED3489286C2F}"/>
              </a:ext>
            </a:extLst>
          </p:cNvPr>
          <p:cNvSpPr>
            <a:spLocks noGrp="1"/>
          </p:cNvSpPr>
          <p:nvPr>
            <p:ph type="title"/>
          </p:nvPr>
        </p:nvSpPr>
        <p:spPr>
          <a:xfrm>
            <a:off x="2924589" y="1252330"/>
            <a:ext cx="6342822" cy="1193734"/>
          </a:xfrm>
        </p:spPr>
        <p:txBody>
          <a:bodyPr>
            <a:noAutofit/>
          </a:bodyPr>
          <a:lstStyle/>
          <a:p>
            <a:pPr algn="ctr"/>
            <a:r>
              <a:rPr lang="en-GB" sz="3200" b="1" dirty="0">
                <a:solidFill>
                  <a:srgbClr val="0070C0"/>
                </a:solidFill>
                <a:latin typeface="Trebuchet MS" panose="020B0603020202020204" pitchFamily="34" charset="0"/>
              </a:rPr>
              <a:t>Let’s look at what they look like </a:t>
            </a:r>
            <a:br>
              <a:rPr lang="en-GB" sz="3200" b="1" dirty="0">
                <a:solidFill>
                  <a:srgbClr val="0070C0"/>
                </a:solidFill>
                <a:latin typeface="Trebuchet MS" panose="020B0603020202020204" pitchFamily="34" charset="0"/>
              </a:rPr>
            </a:br>
            <a:r>
              <a:rPr lang="en-GB" sz="3200" b="1" dirty="0">
                <a:solidFill>
                  <a:srgbClr val="0070C0"/>
                </a:solidFill>
                <a:latin typeface="Trebuchet MS" panose="020B0603020202020204" pitchFamily="34" charset="0"/>
              </a:rPr>
              <a:t>in reality (from space): </a:t>
            </a:r>
          </a:p>
        </p:txBody>
      </p:sp>
      <p:sp>
        <p:nvSpPr>
          <p:cNvPr id="3" name="Content Placeholder 2">
            <a:extLst>
              <a:ext uri="{FF2B5EF4-FFF2-40B4-BE49-F238E27FC236}">
                <a16:creationId xmlns:a16="http://schemas.microsoft.com/office/drawing/2014/main" id="{4B77F9DD-7FC7-4102-AB8D-646E71DD5884}"/>
              </a:ext>
            </a:extLst>
          </p:cNvPr>
          <p:cNvSpPr>
            <a:spLocks noGrp="1"/>
          </p:cNvSpPr>
          <p:nvPr>
            <p:ph idx="1"/>
          </p:nvPr>
        </p:nvSpPr>
        <p:spPr>
          <a:xfrm>
            <a:off x="2924589" y="2630346"/>
            <a:ext cx="6342822" cy="1133060"/>
          </a:xfrm>
          <a:solidFill>
            <a:schemeClr val="accent1">
              <a:lumMod val="20000"/>
              <a:lumOff val="80000"/>
            </a:schemeClr>
          </a:solidFill>
          <a:ln>
            <a:solidFill>
              <a:schemeClr val="accent1"/>
            </a:solidFill>
          </a:ln>
        </p:spPr>
        <p:txBody>
          <a:bodyPr lIns="360000" tIns="360000" rIns="360000" bIns="360000">
            <a:normAutofit/>
          </a:bodyPr>
          <a:lstStyle/>
          <a:p>
            <a:pPr marL="0" indent="0" algn="ctr">
              <a:buNone/>
            </a:pPr>
            <a:r>
              <a:rPr lang="en-GB" b="1" dirty="0">
                <a:latin typeface="Trebuchet MS" panose="020B0603020202020204" pitchFamily="34" charset="0"/>
                <a:hlinkClick r:id="rId3"/>
              </a:rPr>
              <a:t>https://earth.google.com/web/</a:t>
            </a:r>
            <a:endParaRPr lang="en-GB" b="1" dirty="0">
              <a:latin typeface="Trebuchet MS" panose="020B0603020202020204" pitchFamily="34" charset="0"/>
            </a:endParaRPr>
          </a:p>
          <a:p>
            <a:endParaRPr lang="en-GB" dirty="0"/>
          </a:p>
        </p:txBody>
      </p:sp>
      <p:pic>
        <p:nvPicPr>
          <p:cNvPr id="6" name="Picture 5" descr="Image shows Climate Stripes for GLOBE from 1850-2024 - starting with stripes of different shades of blue at the beginning and changing to reds toward the end of the image.">
            <a:extLst>
              <a:ext uri="{FF2B5EF4-FFF2-40B4-BE49-F238E27FC236}">
                <a16:creationId xmlns:a16="http://schemas.microsoft.com/office/drawing/2014/main" id="{721CA33D-F703-4E02-9664-0FE08BF07CED}"/>
              </a:ext>
              <a:ext uri="{C183D7F6-B498-43B3-948B-1728B52AA6E4}">
                <adec:decorative xmlns:adec="http://schemas.microsoft.com/office/drawing/2017/decorative" val="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6498000"/>
            <a:ext cx="12202332" cy="360000"/>
          </a:xfrm>
          <a:prstGeom prst="rect">
            <a:avLst/>
          </a:prstGeom>
        </p:spPr>
      </p:pic>
    </p:spTree>
    <p:extLst>
      <p:ext uri="{BB962C8B-B14F-4D97-AF65-F5344CB8AC3E}">
        <p14:creationId xmlns:p14="http://schemas.microsoft.com/office/powerpoint/2010/main" val="144242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B948-C7E4-4874-A4CF-E5501327565E}"/>
              </a:ext>
            </a:extLst>
          </p:cNvPr>
          <p:cNvSpPr>
            <a:spLocks noGrp="1"/>
          </p:cNvSpPr>
          <p:nvPr>
            <p:ph type="title"/>
          </p:nvPr>
        </p:nvSpPr>
        <p:spPr>
          <a:xfrm>
            <a:off x="210476" y="680"/>
            <a:ext cx="7631498" cy="1325563"/>
          </a:xfrm>
        </p:spPr>
        <p:txBody>
          <a:bodyPr>
            <a:normAutofit/>
          </a:bodyPr>
          <a:lstStyle/>
          <a:p>
            <a:r>
              <a:rPr lang="en-GB" sz="2600" b="1" dirty="0">
                <a:latin typeface="Trebuchet MS" panose="020B0603020202020204" pitchFamily="34" charset="0"/>
              </a:rPr>
              <a:t>The average temperatures of the continents (drag and drop the continents to the correct place):</a:t>
            </a:r>
          </a:p>
        </p:txBody>
      </p:sp>
      <p:sp>
        <p:nvSpPr>
          <p:cNvPr id="3" name="Content Placeholder 2">
            <a:extLst>
              <a:ext uri="{FF2B5EF4-FFF2-40B4-BE49-F238E27FC236}">
                <a16:creationId xmlns:a16="http://schemas.microsoft.com/office/drawing/2014/main" id="{00511A0F-D758-4F42-8FCE-F09799D512AD}"/>
              </a:ext>
            </a:extLst>
          </p:cNvPr>
          <p:cNvSpPr>
            <a:spLocks noGrp="1"/>
          </p:cNvSpPr>
          <p:nvPr>
            <p:ph idx="1"/>
          </p:nvPr>
        </p:nvSpPr>
        <p:spPr>
          <a:xfrm>
            <a:off x="127726" y="1756489"/>
            <a:ext cx="1709792" cy="4880224"/>
          </a:xfrm>
        </p:spPr>
        <p:txBody>
          <a:bodyPr>
            <a:normAutofit/>
          </a:bodyPr>
          <a:lstStyle/>
          <a:p>
            <a:pPr marL="0" indent="0">
              <a:buNone/>
            </a:pPr>
            <a:r>
              <a:rPr lang="en-GB" sz="2600" dirty="0">
                <a:latin typeface="Trebuchet MS" panose="020B0603020202020204" pitchFamily="34" charset="0"/>
              </a:rPr>
              <a:t>Hottest </a:t>
            </a:r>
          </a:p>
          <a:p>
            <a:pPr marL="0" indent="0">
              <a:buNone/>
            </a:pPr>
            <a:r>
              <a:rPr lang="en-GB" sz="2600" dirty="0">
                <a:latin typeface="Trebuchet MS" panose="020B0603020202020204" pitchFamily="34" charset="0"/>
              </a:rPr>
              <a:t>continent</a:t>
            </a:r>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r>
              <a:rPr lang="en-GB" sz="2600" dirty="0">
                <a:latin typeface="Trebuchet MS" panose="020B0603020202020204" pitchFamily="34" charset="0"/>
              </a:rPr>
              <a:t>Coldest </a:t>
            </a:r>
          </a:p>
          <a:p>
            <a:pPr marL="0" indent="0">
              <a:buNone/>
            </a:pPr>
            <a:r>
              <a:rPr lang="en-GB" sz="2600" dirty="0">
                <a:latin typeface="Trebuchet MS" panose="020B0603020202020204" pitchFamily="34" charset="0"/>
              </a:rPr>
              <a:t>continent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B5811A0C-A11A-4952-877A-4784765B773A}"/>
              </a:ext>
            </a:extLst>
          </p:cNvPr>
          <p:cNvGraphicFramePr>
            <a:graphicFrameLocks noGrp="1"/>
          </p:cNvGraphicFramePr>
          <p:nvPr>
            <p:extLst>
              <p:ext uri="{D42A27DB-BD31-4B8C-83A1-F6EECF244321}">
                <p14:modId xmlns:p14="http://schemas.microsoft.com/office/powerpoint/2010/main" val="1799111590"/>
              </p:ext>
            </p:extLst>
          </p:nvPr>
        </p:nvGraphicFramePr>
        <p:xfrm>
          <a:off x="2044558" y="1869897"/>
          <a:ext cx="1520575" cy="4551449"/>
        </p:xfrm>
        <a:graphic>
          <a:graphicData uri="http://schemas.openxmlformats.org/drawingml/2006/table">
            <a:tbl>
              <a:tblPr firstRow="1" bandRow="1">
                <a:tableStyleId>{5C22544A-7EE6-4342-B048-85BDC9FD1C3A}</a:tableStyleId>
              </a:tblPr>
              <a:tblGrid>
                <a:gridCol w="1520575">
                  <a:extLst>
                    <a:ext uri="{9D8B030D-6E8A-4147-A177-3AD203B41FA5}">
                      <a16:colId xmlns:a16="http://schemas.microsoft.com/office/drawing/2014/main" val="3843888251"/>
                    </a:ext>
                  </a:extLst>
                </a:gridCol>
              </a:tblGrid>
              <a:tr h="650207">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extLst>
                  <a:ext uri="{0D108BD9-81ED-4DB2-BD59-A6C34878D82A}">
                    <a16:rowId xmlns:a16="http://schemas.microsoft.com/office/drawing/2014/main" val="3425905593"/>
                  </a:ext>
                </a:extLst>
              </a:tr>
              <a:tr h="6502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52903355"/>
                  </a:ext>
                </a:extLst>
              </a:tr>
              <a:tr h="6502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25720492"/>
                  </a:ext>
                </a:extLst>
              </a:tr>
              <a:tr h="6502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726127176"/>
                  </a:ext>
                </a:extLst>
              </a:tr>
              <a:tr h="6502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6006048"/>
                  </a:ext>
                </a:extLst>
              </a:tr>
              <a:tr h="6502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05965663"/>
                  </a:ext>
                </a:extLst>
              </a:tr>
              <a:tr h="6502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30572109"/>
                  </a:ext>
                </a:extLst>
              </a:tr>
            </a:tbl>
          </a:graphicData>
        </a:graphic>
      </p:graphicFrame>
      <p:grpSp>
        <p:nvGrpSpPr>
          <p:cNvPr id="10" name="Group 9">
            <a:extLst>
              <a:ext uri="{FF2B5EF4-FFF2-40B4-BE49-F238E27FC236}">
                <a16:creationId xmlns:a16="http://schemas.microsoft.com/office/drawing/2014/main" id="{F54C5AC0-1AEB-4034-8AA0-99B363540BF3}"/>
              </a:ext>
              <a:ext uri="{C183D7F6-B498-43B3-948B-1728B52AA6E4}">
                <adec:decorative xmlns:adec="http://schemas.microsoft.com/office/drawing/2017/decorative" val="1"/>
              </a:ext>
            </a:extLst>
          </p:cNvPr>
          <p:cNvGrpSpPr/>
          <p:nvPr/>
        </p:nvGrpSpPr>
        <p:grpSpPr>
          <a:xfrm>
            <a:off x="8016449" y="536907"/>
            <a:ext cx="3870933" cy="625778"/>
            <a:chOff x="6171343" y="1963310"/>
            <a:chExt cx="3150396" cy="636052"/>
          </a:xfrm>
        </p:grpSpPr>
        <p:sp>
          <p:nvSpPr>
            <p:cNvPr id="5" name="Content Placeholder 2">
              <a:extLst>
                <a:ext uri="{FF2B5EF4-FFF2-40B4-BE49-F238E27FC236}">
                  <a16:creationId xmlns:a16="http://schemas.microsoft.com/office/drawing/2014/main" id="{9B349B5E-4FEA-49FC-A30E-D7A3799D4D9D}"/>
                </a:ext>
              </a:extLst>
            </p:cNvPr>
            <p:cNvSpPr txBox="1">
              <a:spLocks/>
            </p:cNvSpPr>
            <p:nvPr/>
          </p:nvSpPr>
          <p:spPr>
            <a:xfrm>
              <a:off x="6171343" y="1963310"/>
              <a:ext cx="2921287" cy="6360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p:txBody>
        </p:sp>
        <p:sp>
          <p:nvSpPr>
            <p:cNvPr id="9" name="TextBox 8">
              <a:extLst>
                <a:ext uri="{FF2B5EF4-FFF2-40B4-BE49-F238E27FC236}">
                  <a16:creationId xmlns:a16="http://schemas.microsoft.com/office/drawing/2014/main" id="{E84DF930-0099-4A5C-96E1-F55ADC52E75A}"/>
                </a:ext>
              </a:extLst>
            </p:cNvPr>
            <p:cNvSpPr txBox="1"/>
            <p:nvPr/>
          </p:nvSpPr>
          <p:spPr>
            <a:xfrm>
              <a:off x="6243322" y="2031976"/>
              <a:ext cx="3078417" cy="500528"/>
            </a:xfrm>
            <a:prstGeom prst="rect">
              <a:avLst/>
            </a:prstGeom>
            <a:noFill/>
          </p:spPr>
          <p:txBody>
            <a:bodyPr wrap="square">
              <a:spAutoFit/>
            </a:bodyPr>
            <a:lstStyle/>
            <a:p>
              <a:r>
                <a:rPr lang="en-GB" sz="2600" dirty="0">
                  <a:latin typeface="Trebuchet MS" panose="020B0603020202020204" pitchFamily="34" charset="0"/>
                </a:rPr>
                <a:t>Antarctica = - 49</a:t>
              </a:r>
              <a:r>
                <a:rPr lang="en-GB" sz="2600" baseline="30000" dirty="0">
                  <a:latin typeface="Trebuchet MS" panose="020B0603020202020204" pitchFamily="34" charset="0"/>
                </a:rPr>
                <a:t>o</a:t>
              </a:r>
              <a:r>
                <a:rPr lang="en-GB" sz="2600" dirty="0">
                  <a:latin typeface="Trebuchet MS" panose="020B0603020202020204" pitchFamily="34" charset="0"/>
                </a:rPr>
                <a:t>C </a:t>
              </a:r>
            </a:p>
          </p:txBody>
        </p:sp>
      </p:grpSp>
      <p:grpSp>
        <p:nvGrpSpPr>
          <p:cNvPr id="11" name="Group 10">
            <a:extLst>
              <a:ext uri="{FF2B5EF4-FFF2-40B4-BE49-F238E27FC236}">
                <a16:creationId xmlns:a16="http://schemas.microsoft.com/office/drawing/2014/main" id="{D7CBBB84-6A8E-496B-9075-1AE4972DA64B}"/>
              </a:ext>
              <a:ext uri="{C183D7F6-B498-43B3-948B-1728B52AA6E4}">
                <adec:decorative xmlns:adec="http://schemas.microsoft.com/office/drawing/2017/decorative" val="1"/>
              </a:ext>
            </a:extLst>
          </p:cNvPr>
          <p:cNvGrpSpPr/>
          <p:nvPr/>
        </p:nvGrpSpPr>
        <p:grpSpPr>
          <a:xfrm>
            <a:off x="8016449" y="1413401"/>
            <a:ext cx="3570178" cy="654391"/>
            <a:chOff x="6171342" y="1963310"/>
            <a:chExt cx="2921287" cy="636052"/>
          </a:xfrm>
        </p:grpSpPr>
        <p:sp>
          <p:nvSpPr>
            <p:cNvPr id="12" name="Content Placeholder 2">
              <a:extLst>
                <a:ext uri="{FF2B5EF4-FFF2-40B4-BE49-F238E27FC236}">
                  <a16:creationId xmlns:a16="http://schemas.microsoft.com/office/drawing/2014/main" id="{4CF03A17-9356-4DF0-AE26-14B30854D2D9}"/>
                </a:ext>
              </a:extLst>
            </p:cNvPr>
            <p:cNvSpPr txBox="1">
              <a:spLocks/>
            </p:cNvSpPr>
            <p:nvPr/>
          </p:nvSpPr>
          <p:spPr>
            <a:xfrm>
              <a:off x="6171342" y="1963310"/>
              <a:ext cx="2921287" cy="6360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p:txBody>
        </p:sp>
        <p:sp>
          <p:nvSpPr>
            <p:cNvPr id="13" name="TextBox 12">
              <a:extLst>
                <a:ext uri="{FF2B5EF4-FFF2-40B4-BE49-F238E27FC236}">
                  <a16:creationId xmlns:a16="http://schemas.microsoft.com/office/drawing/2014/main" id="{413A701B-C010-4972-9A11-4607A4202145}"/>
                </a:ext>
              </a:extLst>
            </p:cNvPr>
            <p:cNvSpPr txBox="1"/>
            <p:nvPr/>
          </p:nvSpPr>
          <p:spPr>
            <a:xfrm>
              <a:off x="6274084" y="2019726"/>
              <a:ext cx="2004317" cy="478643"/>
            </a:xfrm>
            <a:prstGeom prst="rect">
              <a:avLst/>
            </a:prstGeom>
            <a:noFill/>
          </p:spPr>
          <p:txBody>
            <a:bodyPr wrap="square">
              <a:spAutoFit/>
            </a:bodyPr>
            <a:lstStyle/>
            <a:p>
              <a:r>
                <a:rPr lang="en-GB" sz="2600" dirty="0">
                  <a:latin typeface="Trebuchet MS" panose="020B0603020202020204" pitchFamily="34" charset="0"/>
                </a:rPr>
                <a:t>Africa = 22</a:t>
              </a:r>
              <a:r>
                <a:rPr lang="en-GB" sz="2600" baseline="30000" dirty="0">
                  <a:latin typeface="Trebuchet MS" panose="020B0603020202020204" pitchFamily="34" charset="0"/>
                </a:rPr>
                <a:t>o</a:t>
              </a:r>
              <a:r>
                <a:rPr lang="en-GB" sz="2600" dirty="0">
                  <a:latin typeface="Trebuchet MS" panose="020B0603020202020204" pitchFamily="34" charset="0"/>
                </a:rPr>
                <a:t>C</a:t>
              </a:r>
            </a:p>
          </p:txBody>
        </p:sp>
      </p:grpSp>
      <p:grpSp>
        <p:nvGrpSpPr>
          <p:cNvPr id="14" name="Group 13">
            <a:extLst>
              <a:ext uri="{FF2B5EF4-FFF2-40B4-BE49-F238E27FC236}">
                <a16:creationId xmlns:a16="http://schemas.microsoft.com/office/drawing/2014/main" id="{8A2185B0-6113-4FB6-9550-36EDBD7845FD}"/>
              </a:ext>
              <a:ext uri="{C183D7F6-B498-43B3-948B-1728B52AA6E4}">
                <adec:decorative xmlns:adec="http://schemas.microsoft.com/office/drawing/2017/decorative" val="1"/>
              </a:ext>
            </a:extLst>
          </p:cNvPr>
          <p:cNvGrpSpPr/>
          <p:nvPr/>
        </p:nvGrpSpPr>
        <p:grpSpPr>
          <a:xfrm>
            <a:off x="8016449" y="2318508"/>
            <a:ext cx="3570178" cy="625778"/>
            <a:chOff x="6171342" y="1963310"/>
            <a:chExt cx="2921287" cy="636052"/>
          </a:xfrm>
        </p:grpSpPr>
        <p:sp>
          <p:nvSpPr>
            <p:cNvPr id="15" name="Content Placeholder 2">
              <a:extLst>
                <a:ext uri="{FF2B5EF4-FFF2-40B4-BE49-F238E27FC236}">
                  <a16:creationId xmlns:a16="http://schemas.microsoft.com/office/drawing/2014/main" id="{97A7AC2E-7B81-4B36-AF1A-87FB29A0BA4F}"/>
                </a:ext>
              </a:extLst>
            </p:cNvPr>
            <p:cNvSpPr txBox="1">
              <a:spLocks/>
            </p:cNvSpPr>
            <p:nvPr/>
          </p:nvSpPr>
          <p:spPr>
            <a:xfrm>
              <a:off x="6171342" y="1963310"/>
              <a:ext cx="2921287" cy="6360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p:txBody>
        </p:sp>
        <p:sp>
          <p:nvSpPr>
            <p:cNvPr id="16" name="TextBox 15">
              <a:extLst>
                <a:ext uri="{FF2B5EF4-FFF2-40B4-BE49-F238E27FC236}">
                  <a16:creationId xmlns:a16="http://schemas.microsoft.com/office/drawing/2014/main" id="{1B974DE0-F4DA-44A2-8164-C1F3D1F25F6B}"/>
                </a:ext>
              </a:extLst>
            </p:cNvPr>
            <p:cNvSpPr txBox="1"/>
            <p:nvPr/>
          </p:nvSpPr>
          <p:spPr>
            <a:xfrm>
              <a:off x="6274084" y="2019726"/>
              <a:ext cx="2004317" cy="500528"/>
            </a:xfrm>
            <a:prstGeom prst="rect">
              <a:avLst/>
            </a:prstGeom>
            <a:noFill/>
          </p:spPr>
          <p:txBody>
            <a:bodyPr wrap="square">
              <a:spAutoFit/>
            </a:bodyPr>
            <a:lstStyle/>
            <a:p>
              <a:r>
                <a:rPr lang="en-GB" sz="2600" dirty="0">
                  <a:latin typeface="Trebuchet MS" panose="020B0603020202020204" pitchFamily="34" charset="0"/>
                </a:rPr>
                <a:t>Asia = 16</a:t>
              </a:r>
              <a:r>
                <a:rPr lang="en-GB" sz="2600" baseline="30000" dirty="0">
                  <a:latin typeface="Trebuchet MS" panose="020B0603020202020204" pitchFamily="34" charset="0"/>
                </a:rPr>
                <a:t>o</a:t>
              </a:r>
              <a:r>
                <a:rPr lang="en-GB" sz="2600" dirty="0">
                  <a:latin typeface="Trebuchet MS" panose="020B0603020202020204" pitchFamily="34" charset="0"/>
                </a:rPr>
                <a:t>C</a:t>
              </a:r>
            </a:p>
          </p:txBody>
        </p:sp>
      </p:grpSp>
      <p:grpSp>
        <p:nvGrpSpPr>
          <p:cNvPr id="17" name="Group 16">
            <a:extLst>
              <a:ext uri="{FF2B5EF4-FFF2-40B4-BE49-F238E27FC236}">
                <a16:creationId xmlns:a16="http://schemas.microsoft.com/office/drawing/2014/main" id="{47EC9D36-33AC-461F-90AE-1C06FB827D2B}"/>
              </a:ext>
              <a:ext uri="{C183D7F6-B498-43B3-948B-1728B52AA6E4}">
                <adec:decorative xmlns:adec="http://schemas.microsoft.com/office/drawing/2017/decorative" val="1"/>
              </a:ext>
            </a:extLst>
          </p:cNvPr>
          <p:cNvGrpSpPr/>
          <p:nvPr/>
        </p:nvGrpSpPr>
        <p:grpSpPr>
          <a:xfrm>
            <a:off x="8016449" y="3195002"/>
            <a:ext cx="3597100" cy="684454"/>
            <a:chOff x="6171342" y="1963310"/>
            <a:chExt cx="2921287" cy="636052"/>
          </a:xfrm>
        </p:grpSpPr>
        <p:sp>
          <p:nvSpPr>
            <p:cNvPr id="18" name="Content Placeholder 2">
              <a:extLst>
                <a:ext uri="{FF2B5EF4-FFF2-40B4-BE49-F238E27FC236}">
                  <a16:creationId xmlns:a16="http://schemas.microsoft.com/office/drawing/2014/main" id="{C288F9A5-4662-42C4-9422-547DBC7953FB}"/>
                </a:ext>
              </a:extLst>
            </p:cNvPr>
            <p:cNvSpPr txBox="1">
              <a:spLocks/>
            </p:cNvSpPr>
            <p:nvPr/>
          </p:nvSpPr>
          <p:spPr>
            <a:xfrm>
              <a:off x="6171342" y="1963310"/>
              <a:ext cx="2921287" cy="6360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p:txBody>
        </p:sp>
        <p:sp>
          <p:nvSpPr>
            <p:cNvPr id="19" name="TextBox 18">
              <a:extLst>
                <a:ext uri="{FF2B5EF4-FFF2-40B4-BE49-F238E27FC236}">
                  <a16:creationId xmlns:a16="http://schemas.microsoft.com/office/drawing/2014/main" id="{04AC1BC4-6BBF-4BA9-80EB-8282E9916BCB}"/>
                </a:ext>
              </a:extLst>
            </p:cNvPr>
            <p:cNvSpPr txBox="1"/>
            <p:nvPr/>
          </p:nvSpPr>
          <p:spPr>
            <a:xfrm>
              <a:off x="6221111" y="2008083"/>
              <a:ext cx="2574376" cy="457619"/>
            </a:xfrm>
            <a:prstGeom prst="rect">
              <a:avLst/>
            </a:prstGeom>
            <a:noFill/>
          </p:spPr>
          <p:txBody>
            <a:bodyPr wrap="square">
              <a:spAutoFit/>
            </a:bodyPr>
            <a:lstStyle/>
            <a:p>
              <a:r>
                <a:rPr lang="en-GB" sz="2600" dirty="0">
                  <a:latin typeface="Trebuchet MS" panose="020B0603020202020204" pitchFamily="34" charset="0"/>
                </a:rPr>
                <a:t>Oceania = 18</a:t>
              </a:r>
              <a:r>
                <a:rPr lang="en-GB" sz="2600" baseline="30000" dirty="0">
                  <a:latin typeface="Trebuchet MS" panose="020B0603020202020204" pitchFamily="34" charset="0"/>
                </a:rPr>
                <a:t>o</a:t>
              </a:r>
              <a:r>
                <a:rPr lang="en-GB" sz="2600" dirty="0">
                  <a:latin typeface="Trebuchet MS" panose="020B0603020202020204" pitchFamily="34" charset="0"/>
                </a:rPr>
                <a:t>C</a:t>
              </a:r>
            </a:p>
          </p:txBody>
        </p:sp>
      </p:grpSp>
      <p:grpSp>
        <p:nvGrpSpPr>
          <p:cNvPr id="20" name="Group 19">
            <a:extLst>
              <a:ext uri="{FF2B5EF4-FFF2-40B4-BE49-F238E27FC236}">
                <a16:creationId xmlns:a16="http://schemas.microsoft.com/office/drawing/2014/main" id="{FE6201DE-82C8-4F92-A627-02C57EE3A780}"/>
              </a:ext>
              <a:ext uri="{C183D7F6-B498-43B3-948B-1728B52AA6E4}">
                <adec:decorative xmlns:adec="http://schemas.microsoft.com/office/drawing/2017/decorative" val="1"/>
              </a:ext>
            </a:extLst>
          </p:cNvPr>
          <p:cNvGrpSpPr/>
          <p:nvPr/>
        </p:nvGrpSpPr>
        <p:grpSpPr>
          <a:xfrm>
            <a:off x="8016449" y="5976386"/>
            <a:ext cx="3908733" cy="660327"/>
            <a:chOff x="6171342" y="1963310"/>
            <a:chExt cx="3222989" cy="636052"/>
          </a:xfrm>
        </p:grpSpPr>
        <p:sp>
          <p:nvSpPr>
            <p:cNvPr id="21" name="Content Placeholder 2">
              <a:extLst>
                <a:ext uri="{FF2B5EF4-FFF2-40B4-BE49-F238E27FC236}">
                  <a16:creationId xmlns:a16="http://schemas.microsoft.com/office/drawing/2014/main" id="{ED80A3DE-9865-499A-827E-D56197F8A204}"/>
                </a:ext>
              </a:extLst>
            </p:cNvPr>
            <p:cNvSpPr txBox="1">
              <a:spLocks/>
            </p:cNvSpPr>
            <p:nvPr/>
          </p:nvSpPr>
          <p:spPr>
            <a:xfrm>
              <a:off x="6171342" y="1963310"/>
              <a:ext cx="2921287" cy="6360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p:txBody>
        </p:sp>
        <p:sp>
          <p:nvSpPr>
            <p:cNvPr id="22" name="TextBox 21">
              <a:extLst>
                <a:ext uri="{FF2B5EF4-FFF2-40B4-BE49-F238E27FC236}">
                  <a16:creationId xmlns:a16="http://schemas.microsoft.com/office/drawing/2014/main" id="{AC564147-7B71-4419-8CB6-F481B0173BA9}"/>
                </a:ext>
              </a:extLst>
            </p:cNvPr>
            <p:cNvSpPr txBox="1"/>
            <p:nvPr/>
          </p:nvSpPr>
          <p:spPr>
            <a:xfrm>
              <a:off x="6171342" y="2015431"/>
              <a:ext cx="3222989" cy="474340"/>
            </a:xfrm>
            <a:prstGeom prst="rect">
              <a:avLst/>
            </a:prstGeom>
            <a:noFill/>
          </p:spPr>
          <p:txBody>
            <a:bodyPr wrap="square">
              <a:spAutoFit/>
            </a:bodyPr>
            <a:lstStyle/>
            <a:p>
              <a:r>
                <a:rPr lang="en-GB" sz="2600" dirty="0">
                  <a:latin typeface="Trebuchet MS" panose="020B0603020202020204" pitchFamily="34" charset="0"/>
                </a:rPr>
                <a:t>Europe = 11</a:t>
              </a:r>
              <a:r>
                <a:rPr lang="en-GB" sz="2600" baseline="30000" dirty="0">
                  <a:latin typeface="Trebuchet MS" panose="020B0603020202020204" pitchFamily="34" charset="0"/>
                </a:rPr>
                <a:t>o</a:t>
              </a:r>
              <a:r>
                <a:rPr lang="en-GB" sz="2600" dirty="0">
                  <a:latin typeface="Trebuchet MS" panose="020B0603020202020204" pitchFamily="34" charset="0"/>
                </a:rPr>
                <a:t>C</a:t>
              </a:r>
            </a:p>
          </p:txBody>
        </p:sp>
      </p:grpSp>
      <p:grpSp>
        <p:nvGrpSpPr>
          <p:cNvPr id="23" name="Group 22">
            <a:extLst>
              <a:ext uri="{FF2B5EF4-FFF2-40B4-BE49-F238E27FC236}">
                <a16:creationId xmlns:a16="http://schemas.microsoft.com/office/drawing/2014/main" id="{562498A7-A608-4BE5-B871-130FEB527ED2}"/>
              </a:ext>
              <a:ext uri="{C183D7F6-B498-43B3-948B-1728B52AA6E4}">
                <adec:decorative xmlns:adec="http://schemas.microsoft.com/office/drawing/2017/decorative" val="1"/>
              </a:ext>
            </a:extLst>
          </p:cNvPr>
          <p:cNvGrpSpPr/>
          <p:nvPr/>
        </p:nvGrpSpPr>
        <p:grpSpPr>
          <a:xfrm>
            <a:off x="8016449" y="4130172"/>
            <a:ext cx="3908733" cy="654390"/>
            <a:chOff x="6161575" y="1963310"/>
            <a:chExt cx="3198309" cy="636052"/>
          </a:xfrm>
        </p:grpSpPr>
        <p:sp>
          <p:nvSpPr>
            <p:cNvPr id="24" name="Content Placeholder 2">
              <a:extLst>
                <a:ext uri="{FF2B5EF4-FFF2-40B4-BE49-F238E27FC236}">
                  <a16:creationId xmlns:a16="http://schemas.microsoft.com/office/drawing/2014/main" id="{5E8E9FEA-CE19-40A7-BF40-76B9900600EE}"/>
                </a:ext>
              </a:extLst>
            </p:cNvPr>
            <p:cNvSpPr txBox="1">
              <a:spLocks/>
            </p:cNvSpPr>
            <p:nvPr/>
          </p:nvSpPr>
          <p:spPr>
            <a:xfrm>
              <a:off x="6171342" y="1963310"/>
              <a:ext cx="2921287" cy="6360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p:txBody>
        </p:sp>
        <p:sp>
          <p:nvSpPr>
            <p:cNvPr id="25" name="TextBox 24">
              <a:extLst>
                <a:ext uri="{FF2B5EF4-FFF2-40B4-BE49-F238E27FC236}">
                  <a16:creationId xmlns:a16="http://schemas.microsoft.com/office/drawing/2014/main" id="{B1C465F9-DBFD-424C-84F1-DE9AC65389E6}"/>
                </a:ext>
              </a:extLst>
            </p:cNvPr>
            <p:cNvSpPr txBox="1"/>
            <p:nvPr/>
          </p:nvSpPr>
          <p:spPr>
            <a:xfrm>
              <a:off x="6161575" y="2015431"/>
              <a:ext cx="3198309" cy="486334"/>
            </a:xfrm>
            <a:prstGeom prst="rect">
              <a:avLst/>
            </a:prstGeom>
            <a:noFill/>
          </p:spPr>
          <p:txBody>
            <a:bodyPr wrap="square">
              <a:spAutoFit/>
            </a:bodyPr>
            <a:lstStyle/>
            <a:p>
              <a:r>
                <a:rPr lang="en-GB" sz="2600" dirty="0">
                  <a:latin typeface="Trebuchet MS" panose="020B0603020202020204" pitchFamily="34" charset="0"/>
                </a:rPr>
                <a:t>North America = 15</a:t>
              </a:r>
              <a:r>
                <a:rPr lang="en-GB" sz="2600" baseline="30000" dirty="0">
                  <a:latin typeface="Trebuchet MS" panose="020B0603020202020204" pitchFamily="34" charset="0"/>
                </a:rPr>
                <a:t>o</a:t>
              </a:r>
              <a:r>
                <a:rPr lang="en-GB" sz="2600" dirty="0">
                  <a:latin typeface="Trebuchet MS" panose="020B0603020202020204" pitchFamily="34" charset="0"/>
                </a:rPr>
                <a:t>C</a:t>
              </a:r>
            </a:p>
          </p:txBody>
        </p:sp>
      </p:grpSp>
      <p:grpSp>
        <p:nvGrpSpPr>
          <p:cNvPr id="26" name="Group 25">
            <a:extLst>
              <a:ext uri="{FF2B5EF4-FFF2-40B4-BE49-F238E27FC236}">
                <a16:creationId xmlns:a16="http://schemas.microsoft.com/office/drawing/2014/main" id="{8AAFF365-8A40-4C85-BE7D-D141C430385D}"/>
              </a:ext>
              <a:ext uri="{C183D7F6-B498-43B3-948B-1728B52AA6E4}">
                <adec:decorative xmlns:adec="http://schemas.microsoft.com/office/drawing/2017/decorative" val="1"/>
              </a:ext>
            </a:extLst>
          </p:cNvPr>
          <p:cNvGrpSpPr/>
          <p:nvPr/>
        </p:nvGrpSpPr>
        <p:grpSpPr>
          <a:xfrm>
            <a:off x="8016449" y="5035278"/>
            <a:ext cx="3908733" cy="690394"/>
            <a:chOff x="6171342" y="1963310"/>
            <a:chExt cx="3222989" cy="636052"/>
          </a:xfrm>
        </p:grpSpPr>
        <p:sp>
          <p:nvSpPr>
            <p:cNvPr id="27" name="Content Placeholder 2">
              <a:extLst>
                <a:ext uri="{FF2B5EF4-FFF2-40B4-BE49-F238E27FC236}">
                  <a16:creationId xmlns:a16="http://schemas.microsoft.com/office/drawing/2014/main" id="{9CC7F7B4-7C7B-4AA0-B9E2-D040336EDA3F}"/>
                </a:ext>
              </a:extLst>
            </p:cNvPr>
            <p:cNvSpPr txBox="1">
              <a:spLocks/>
            </p:cNvSpPr>
            <p:nvPr/>
          </p:nvSpPr>
          <p:spPr>
            <a:xfrm>
              <a:off x="6171342" y="1963310"/>
              <a:ext cx="2921287" cy="6360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p:txBody>
        </p:sp>
        <p:sp>
          <p:nvSpPr>
            <p:cNvPr id="28" name="TextBox 27">
              <a:extLst>
                <a:ext uri="{FF2B5EF4-FFF2-40B4-BE49-F238E27FC236}">
                  <a16:creationId xmlns:a16="http://schemas.microsoft.com/office/drawing/2014/main" id="{D8B3153D-3156-475C-B927-74919C39B5DD}"/>
                </a:ext>
              </a:extLst>
            </p:cNvPr>
            <p:cNvSpPr txBox="1"/>
            <p:nvPr/>
          </p:nvSpPr>
          <p:spPr>
            <a:xfrm>
              <a:off x="6171342" y="2015431"/>
              <a:ext cx="3222989" cy="453682"/>
            </a:xfrm>
            <a:prstGeom prst="rect">
              <a:avLst/>
            </a:prstGeom>
            <a:noFill/>
          </p:spPr>
          <p:txBody>
            <a:bodyPr wrap="square">
              <a:spAutoFit/>
            </a:bodyPr>
            <a:lstStyle/>
            <a:p>
              <a:r>
                <a:rPr lang="en-GB" sz="2600" dirty="0">
                  <a:latin typeface="Trebuchet MS" panose="020B0603020202020204" pitchFamily="34" charset="0"/>
                </a:rPr>
                <a:t>South America = 20</a:t>
              </a:r>
              <a:r>
                <a:rPr lang="en-GB" sz="2600" baseline="30000" dirty="0">
                  <a:latin typeface="Trebuchet MS" panose="020B0603020202020204" pitchFamily="34" charset="0"/>
                </a:rPr>
                <a:t>o</a:t>
              </a:r>
              <a:r>
                <a:rPr lang="en-GB" sz="2600" dirty="0">
                  <a:latin typeface="Trebuchet MS" panose="020B0603020202020204" pitchFamily="34" charset="0"/>
                </a:rPr>
                <a:t>C</a:t>
              </a:r>
            </a:p>
          </p:txBody>
        </p:sp>
      </p:grpSp>
    </p:spTree>
    <p:extLst>
      <p:ext uri="{BB962C8B-B14F-4D97-AF65-F5344CB8AC3E}">
        <p14:creationId xmlns:p14="http://schemas.microsoft.com/office/powerpoint/2010/main" val="379285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of the continents showing the hottest to coolest, in order Africa, South America, Oceania, Asia, North America, Europe, Antartica">
            <a:extLst>
              <a:ext uri="{FF2B5EF4-FFF2-40B4-BE49-F238E27FC236}">
                <a16:creationId xmlns:a16="http://schemas.microsoft.com/office/drawing/2014/main" id="{241BBCCC-A062-4C4C-8277-F1598ADD85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 r="187" b="3454"/>
          <a:stretch/>
        </p:blipFill>
        <p:spPr bwMode="auto">
          <a:xfrm>
            <a:off x="339342" y="-5973"/>
            <a:ext cx="11254247" cy="6857999"/>
          </a:xfrm>
          <a:prstGeom prst="rect">
            <a:avLst/>
          </a:prstGeom>
          <a:solidFill>
            <a:srgbClr val="FF0000"/>
          </a:solidFill>
        </p:spPr>
      </p:pic>
      <p:sp>
        <p:nvSpPr>
          <p:cNvPr id="13" name="Title 12">
            <a:extLst>
              <a:ext uri="{FF2B5EF4-FFF2-40B4-BE49-F238E27FC236}">
                <a16:creationId xmlns:a16="http://schemas.microsoft.com/office/drawing/2014/main" id="{7F37BE74-D9B9-4205-A3B4-DF0234A05914}"/>
              </a:ext>
            </a:extLst>
          </p:cNvPr>
          <p:cNvSpPr txBox="1">
            <a:spLocks noGrp="1"/>
          </p:cNvSpPr>
          <p:nvPr>
            <p:ph type="title" idx="4294967295"/>
          </p:nvPr>
        </p:nvSpPr>
        <p:spPr>
          <a:xfrm>
            <a:off x="468876" y="114576"/>
            <a:ext cx="878534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Answers</a:t>
            </a:r>
          </a:p>
        </p:txBody>
      </p:sp>
      <p:sp>
        <p:nvSpPr>
          <p:cNvPr id="6" name="TextBox 5">
            <a:extLst>
              <a:ext uri="{FF2B5EF4-FFF2-40B4-BE49-F238E27FC236}">
                <a16:creationId xmlns:a16="http://schemas.microsoft.com/office/drawing/2014/main" id="{04E358B6-78E0-4C41-B210-C8AC1D9C6D73}"/>
              </a:ext>
            </a:extLst>
          </p:cNvPr>
          <p:cNvSpPr txBox="1"/>
          <p:nvPr/>
        </p:nvSpPr>
        <p:spPr>
          <a:xfrm>
            <a:off x="8072231" y="2005776"/>
            <a:ext cx="870847" cy="461665"/>
          </a:xfrm>
          <a:prstGeom prst="rect">
            <a:avLst/>
          </a:prstGeom>
          <a:noFill/>
        </p:spPr>
        <p:txBody>
          <a:bodyPr wrap="square">
            <a:spAutoFit/>
          </a:bodyPr>
          <a:lstStyle/>
          <a:p>
            <a:r>
              <a:rPr lang="en-GB" sz="2400" dirty="0">
                <a:latin typeface="Trebuchet MS" panose="020B0603020202020204" pitchFamily="34" charset="0"/>
              </a:rPr>
              <a:t>Asia</a:t>
            </a:r>
          </a:p>
        </p:txBody>
      </p:sp>
      <p:sp>
        <p:nvSpPr>
          <p:cNvPr id="7" name="TextBox 6">
            <a:extLst>
              <a:ext uri="{FF2B5EF4-FFF2-40B4-BE49-F238E27FC236}">
                <a16:creationId xmlns:a16="http://schemas.microsoft.com/office/drawing/2014/main" id="{EF0DD38D-BB3E-4CCD-94C6-0FDE67BC72EC}"/>
              </a:ext>
            </a:extLst>
          </p:cNvPr>
          <p:cNvSpPr txBox="1"/>
          <p:nvPr/>
        </p:nvSpPr>
        <p:spPr>
          <a:xfrm>
            <a:off x="5783179" y="2972155"/>
            <a:ext cx="965491" cy="400110"/>
          </a:xfrm>
          <a:prstGeom prst="rect">
            <a:avLst/>
          </a:prstGeom>
          <a:noFill/>
        </p:spPr>
        <p:txBody>
          <a:bodyPr wrap="square">
            <a:spAutoFit/>
          </a:bodyPr>
          <a:lstStyle/>
          <a:p>
            <a:r>
              <a:rPr lang="en-GB" sz="2000" dirty="0">
                <a:solidFill>
                  <a:schemeClr val="bg1"/>
                </a:solidFill>
                <a:latin typeface="Trebuchet MS" panose="020B0603020202020204" pitchFamily="34" charset="0"/>
              </a:rPr>
              <a:t>Africa</a:t>
            </a:r>
          </a:p>
        </p:txBody>
      </p:sp>
      <p:sp>
        <p:nvSpPr>
          <p:cNvPr id="8" name="TextBox 7">
            <a:extLst>
              <a:ext uri="{FF2B5EF4-FFF2-40B4-BE49-F238E27FC236}">
                <a16:creationId xmlns:a16="http://schemas.microsoft.com/office/drawing/2014/main" id="{99CDBD78-473B-4960-A9B0-F1F63D91E4E6}"/>
              </a:ext>
            </a:extLst>
          </p:cNvPr>
          <p:cNvSpPr txBox="1"/>
          <p:nvPr/>
        </p:nvSpPr>
        <p:spPr>
          <a:xfrm>
            <a:off x="3378408" y="3643743"/>
            <a:ext cx="1353063" cy="707886"/>
          </a:xfrm>
          <a:prstGeom prst="rect">
            <a:avLst/>
          </a:prstGeom>
          <a:noFill/>
        </p:spPr>
        <p:txBody>
          <a:bodyPr wrap="square">
            <a:spAutoFit/>
          </a:bodyPr>
          <a:lstStyle/>
          <a:p>
            <a:r>
              <a:rPr lang="en-GB" sz="2000" dirty="0">
                <a:latin typeface="Trebuchet MS" panose="020B0603020202020204" pitchFamily="34" charset="0"/>
              </a:rPr>
              <a:t>South</a:t>
            </a:r>
          </a:p>
          <a:p>
            <a:r>
              <a:rPr lang="en-GB" sz="2000" dirty="0">
                <a:latin typeface="Trebuchet MS" panose="020B0603020202020204" pitchFamily="34" charset="0"/>
              </a:rPr>
              <a:t>America</a:t>
            </a:r>
          </a:p>
        </p:txBody>
      </p:sp>
      <p:sp>
        <p:nvSpPr>
          <p:cNvPr id="9" name="TextBox 8">
            <a:extLst>
              <a:ext uri="{FF2B5EF4-FFF2-40B4-BE49-F238E27FC236}">
                <a16:creationId xmlns:a16="http://schemas.microsoft.com/office/drawing/2014/main" id="{75EED2FD-5A69-4F73-834B-785193A0FF07}"/>
              </a:ext>
            </a:extLst>
          </p:cNvPr>
          <p:cNvSpPr txBox="1"/>
          <p:nvPr/>
        </p:nvSpPr>
        <p:spPr>
          <a:xfrm>
            <a:off x="9309973" y="4525320"/>
            <a:ext cx="1353063" cy="400110"/>
          </a:xfrm>
          <a:prstGeom prst="rect">
            <a:avLst/>
          </a:prstGeom>
          <a:noFill/>
        </p:spPr>
        <p:txBody>
          <a:bodyPr wrap="square">
            <a:spAutoFit/>
          </a:bodyPr>
          <a:lstStyle/>
          <a:p>
            <a:r>
              <a:rPr lang="en-GB" sz="2000" dirty="0">
                <a:latin typeface="Trebuchet MS" panose="020B0603020202020204" pitchFamily="34" charset="0"/>
              </a:rPr>
              <a:t>Oceania</a:t>
            </a:r>
          </a:p>
        </p:txBody>
      </p:sp>
      <p:sp>
        <p:nvSpPr>
          <p:cNvPr id="10" name="TextBox 9">
            <a:extLst>
              <a:ext uri="{FF2B5EF4-FFF2-40B4-BE49-F238E27FC236}">
                <a16:creationId xmlns:a16="http://schemas.microsoft.com/office/drawing/2014/main" id="{1B88639F-D334-44B6-A29A-66511AA7EB31}"/>
              </a:ext>
            </a:extLst>
          </p:cNvPr>
          <p:cNvSpPr txBox="1"/>
          <p:nvPr/>
        </p:nvSpPr>
        <p:spPr>
          <a:xfrm>
            <a:off x="2179754" y="1717543"/>
            <a:ext cx="1198654" cy="707886"/>
          </a:xfrm>
          <a:prstGeom prst="rect">
            <a:avLst/>
          </a:prstGeom>
          <a:noFill/>
          <a:ln>
            <a:noFill/>
          </a:ln>
        </p:spPr>
        <p:txBody>
          <a:bodyPr wrap="square">
            <a:spAutoFit/>
          </a:bodyPr>
          <a:lstStyle/>
          <a:p>
            <a:r>
              <a:rPr lang="en-GB" sz="2000" dirty="0">
                <a:latin typeface="Trebuchet MS" panose="020B0603020202020204" pitchFamily="34" charset="0"/>
              </a:rPr>
              <a:t>North </a:t>
            </a:r>
          </a:p>
          <a:p>
            <a:r>
              <a:rPr lang="en-GB" sz="2000" dirty="0">
                <a:latin typeface="Trebuchet MS" panose="020B0603020202020204" pitchFamily="34" charset="0"/>
              </a:rPr>
              <a:t>America</a:t>
            </a:r>
          </a:p>
        </p:txBody>
      </p:sp>
      <p:sp>
        <p:nvSpPr>
          <p:cNvPr id="15" name="TextBox 14">
            <a:extLst>
              <a:ext uri="{FF2B5EF4-FFF2-40B4-BE49-F238E27FC236}">
                <a16:creationId xmlns:a16="http://schemas.microsoft.com/office/drawing/2014/main" id="{6907B658-C8BA-4B1B-A4DF-8D8D42B3F396}"/>
              </a:ext>
            </a:extLst>
          </p:cNvPr>
          <p:cNvSpPr txBox="1"/>
          <p:nvPr/>
        </p:nvSpPr>
        <p:spPr>
          <a:xfrm>
            <a:off x="5966466" y="1717543"/>
            <a:ext cx="1184822" cy="400110"/>
          </a:xfrm>
          <a:prstGeom prst="rect">
            <a:avLst/>
          </a:prstGeom>
          <a:noFill/>
        </p:spPr>
        <p:txBody>
          <a:bodyPr wrap="square">
            <a:spAutoFit/>
          </a:bodyPr>
          <a:lstStyle/>
          <a:p>
            <a:r>
              <a:rPr lang="en-GB" sz="2000" dirty="0">
                <a:latin typeface="Trebuchet MS" panose="020B0603020202020204" pitchFamily="34" charset="0"/>
              </a:rPr>
              <a:t>Europe</a:t>
            </a:r>
            <a:endParaRPr lang="en-GB" sz="2400" dirty="0">
              <a:latin typeface="Trebuchet MS" panose="020B0603020202020204" pitchFamily="34" charset="0"/>
            </a:endParaRPr>
          </a:p>
        </p:txBody>
      </p:sp>
      <p:sp>
        <p:nvSpPr>
          <p:cNvPr id="12" name="TextBox 11">
            <a:extLst>
              <a:ext uri="{FF2B5EF4-FFF2-40B4-BE49-F238E27FC236}">
                <a16:creationId xmlns:a16="http://schemas.microsoft.com/office/drawing/2014/main" id="{C3E21305-1D0D-4C1F-9E1E-EFCB2C96021C}"/>
              </a:ext>
            </a:extLst>
          </p:cNvPr>
          <p:cNvSpPr txBox="1"/>
          <p:nvPr/>
        </p:nvSpPr>
        <p:spPr>
          <a:xfrm>
            <a:off x="5325018" y="6435588"/>
            <a:ext cx="1586568" cy="400110"/>
          </a:xfrm>
          <a:prstGeom prst="rect">
            <a:avLst/>
          </a:prstGeom>
          <a:noFill/>
        </p:spPr>
        <p:txBody>
          <a:bodyPr wrap="square">
            <a:spAutoFit/>
          </a:bodyPr>
          <a:lstStyle/>
          <a:p>
            <a:r>
              <a:rPr lang="en-GB" sz="2000" dirty="0">
                <a:solidFill>
                  <a:schemeClr val="bg1"/>
                </a:solidFill>
                <a:latin typeface="Trebuchet MS" panose="020B0603020202020204" pitchFamily="34" charset="0"/>
              </a:rPr>
              <a:t>Antarctica</a:t>
            </a:r>
          </a:p>
        </p:txBody>
      </p:sp>
    </p:spTree>
    <p:extLst>
      <p:ext uri="{BB962C8B-B14F-4D97-AF65-F5344CB8AC3E}">
        <p14:creationId xmlns:p14="http://schemas.microsoft.com/office/powerpoint/2010/main" val="68468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1DA3-64C1-4734-8D1F-70AC6BE86629}"/>
              </a:ext>
            </a:extLst>
          </p:cNvPr>
          <p:cNvSpPr>
            <a:spLocks noGrp="1"/>
          </p:cNvSpPr>
          <p:nvPr>
            <p:ph type="title"/>
          </p:nvPr>
        </p:nvSpPr>
        <p:spPr>
          <a:xfrm>
            <a:off x="571072" y="546652"/>
            <a:ext cx="4278330" cy="5764696"/>
          </a:xfrm>
        </p:spPr>
        <p:txBody>
          <a:bodyPr anchor="t" anchorCtr="0">
            <a:noAutofit/>
          </a:bodyPr>
          <a:lstStyle/>
          <a:p>
            <a:r>
              <a:rPr lang="en-GB" sz="3600" dirty="0">
                <a:latin typeface="Trebuchet MS" panose="020B0603020202020204" pitchFamily="34" charset="0"/>
              </a:rPr>
              <a:t>Continents are </a:t>
            </a:r>
            <a:br>
              <a:rPr lang="en-GB" sz="3600" dirty="0">
                <a:latin typeface="Trebuchet MS" panose="020B0603020202020204" pitchFamily="34" charset="0"/>
              </a:rPr>
            </a:br>
            <a:r>
              <a:rPr lang="en-GB" sz="3600" dirty="0">
                <a:latin typeface="Trebuchet MS" panose="020B0603020202020204" pitchFamily="34" charset="0"/>
              </a:rPr>
              <a:t>made of many </a:t>
            </a:r>
            <a:br>
              <a:rPr lang="en-GB" sz="3600" dirty="0">
                <a:latin typeface="Trebuchet MS" panose="020B0603020202020204" pitchFamily="34" charset="0"/>
              </a:rPr>
            </a:br>
            <a:r>
              <a:rPr lang="en-GB" sz="3600" dirty="0">
                <a:latin typeface="Trebuchet MS" panose="020B0603020202020204" pitchFamily="34" charset="0"/>
              </a:rPr>
              <a:t>countries.</a:t>
            </a:r>
            <a:br>
              <a:rPr lang="en-GB" sz="3600" dirty="0">
                <a:latin typeface="Trebuchet MS" panose="020B0603020202020204" pitchFamily="34" charset="0"/>
              </a:rPr>
            </a:br>
            <a:br>
              <a:rPr lang="en-GB" sz="3600" dirty="0">
                <a:latin typeface="Trebuchet MS" panose="020B0603020202020204" pitchFamily="34" charset="0"/>
              </a:rPr>
            </a:br>
            <a:r>
              <a:rPr lang="en-GB" sz="3600" dirty="0">
                <a:latin typeface="Trebuchet MS" panose="020B0603020202020204" pitchFamily="34" charset="0"/>
              </a:rPr>
              <a:t>This is the </a:t>
            </a:r>
            <a:br>
              <a:rPr lang="en-GB" sz="3600" dirty="0">
                <a:latin typeface="Trebuchet MS" panose="020B0603020202020204" pitchFamily="34" charset="0"/>
              </a:rPr>
            </a:br>
            <a:r>
              <a:rPr lang="en-GB" sz="3600" dirty="0">
                <a:latin typeface="Trebuchet MS" panose="020B0603020202020204" pitchFamily="34" charset="0"/>
              </a:rPr>
              <a:t>continent of Europe.</a:t>
            </a:r>
            <a:br>
              <a:rPr lang="en-GB" sz="3600" dirty="0">
                <a:latin typeface="Trebuchet MS" panose="020B0603020202020204" pitchFamily="34" charset="0"/>
              </a:rPr>
            </a:br>
            <a:br>
              <a:rPr lang="en-GB" sz="3600" dirty="0">
                <a:latin typeface="Trebuchet MS" panose="020B0603020202020204" pitchFamily="34" charset="0"/>
              </a:rPr>
            </a:br>
            <a:r>
              <a:rPr lang="en-GB" sz="3600" dirty="0">
                <a:latin typeface="Trebuchet MS" panose="020B0603020202020204" pitchFamily="34" charset="0"/>
              </a:rPr>
              <a:t>Can you find </a:t>
            </a:r>
            <a:br>
              <a:rPr lang="en-GB" sz="3600" dirty="0">
                <a:latin typeface="Trebuchet MS" panose="020B0603020202020204" pitchFamily="34" charset="0"/>
              </a:rPr>
            </a:br>
            <a:r>
              <a:rPr lang="en-GB" sz="3600" dirty="0">
                <a:latin typeface="Trebuchet MS" panose="020B0603020202020204" pitchFamily="34" charset="0"/>
              </a:rPr>
              <a:t>the country where </a:t>
            </a:r>
            <a:br>
              <a:rPr lang="en-GB" sz="3600" dirty="0">
                <a:latin typeface="Trebuchet MS" panose="020B0603020202020204" pitchFamily="34" charset="0"/>
              </a:rPr>
            </a:br>
            <a:r>
              <a:rPr lang="en-GB" sz="3600" dirty="0">
                <a:latin typeface="Trebuchet MS" panose="020B0603020202020204" pitchFamily="34" charset="0"/>
              </a:rPr>
              <a:t>we live?</a:t>
            </a:r>
          </a:p>
        </p:txBody>
      </p:sp>
      <p:pic>
        <p:nvPicPr>
          <p:cNvPr id="3" name="Picture 2" descr="A map of Europe with different coloured countries/regions&#10;&#10;">
            <a:extLst>
              <a:ext uri="{FF2B5EF4-FFF2-40B4-BE49-F238E27FC236}">
                <a16:creationId xmlns:a16="http://schemas.microsoft.com/office/drawing/2014/main" id="{D19A99F0-F9E3-D97C-AD3C-E9707AABAA79}"/>
              </a:ext>
            </a:extLst>
          </p:cNvPr>
          <p:cNvPicPr>
            <a:picLocks noChangeAspect="1"/>
          </p:cNvPicPr>
          <p:nvPr/>
        </p:nvPicPr>
        <p:blipFill>
          <a:blip r:embed="rId2"/>
          <a:srcRect t="4718" b="1959"/>
          <a:stretch>
            <a:fillRect/>
          </a:stretch>
        </p:blipFill>
        <p:spPr>
          <a:xfrm>
            <a:off x="5367989" y="194723"/>
            <a:ext cx="6375174" cy="6468553"/>
          </a:xfrm>
          <a:prstGeom prst="rect">
            <a:avLst/>
          </a:prstGeom>
        </p:spPr>
      </p:pic>
    </p:spTree>
    <p:extLst>
      <p:ext uri="{BB962C8B-B14F-4D97-AF65-F5344CB8AC3E}">
        <p14:creationId xmlns:p14="http://schemas.microsoft.com/office/powerpoint/2010/main" val="409940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6CA00-2251-4CFF-91A5-52468878E099}"/>
              </a:ext>
            </a:extLst>
          </p:cNvPr>
          <p:cNvSpPr txBox="1">
            <a:spLocks noGrp="1"/>
          </p:cNvSpPr>
          <p:nvPr>
            <p:ph type="title" idx="4294967295"/>
          </p:nvPr>
        </p:nvSpPr>
        <p:spPr>
          <a:xfrm>
            <a:off x="0" y="114576"/>
            <a:ext cx="1218251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This is the average temperature of different countries in those continents. What do you notice?</a:t>
            </a:r>
          </a:p>
        </p:txBody>
      </p:sp>
      <p:pic>
        <p:nvPicPr>
          <p:cNvPr id="5122" name="Picture 2" descr="Map of the world showing the average temperatures for each country, the hottest marked in red closest to the equator, moving towards oranges, light blues and darkest blues at the poles showing the coldest temperatures">
            <a:extLst>
              <a:ext uri="{FF2B5EF4-FFF2-40B4-BE49-F238E27FC236}">
                <a16:creationId xmlns:a16="http://schemas.microsoft.com/office/drawing/2014/main" id="{17D9FC47-F92A-4AA9-8E88-0194E2CB70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931"/>
          <a:stretch/>
        </p:blipFill>
        <p:spPr bwMode="auto">
          <a:xfrm>
            <a:off x="63909" y="1641086"/>
            <a:ext cx="12064181" cy="521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5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F523-1DFC-ED34-B682-4EC7EA0EE380}"/>
              </a:ext>
            </a:extLst>
          </p:cNvPr>
          <p:cNvSpPr>
            <a:spLocks noGrp="1"/>
          </p:cNvSpPr>
          <p:nvPr>
            <p:ph type="title"/>
          </p:nvPr>
        </p:nvSpPr>
        <p:spPr/>
        <p:txBody>
          <a:bodyPr/>
          <a:lstStyle/>
          <a:p>
            <a:r>
              <a:rPr lang="en-GB" dirty="0">
                <a:solidFill>
                  <a:srgbClr val="0070C0"/>
                </a:solidFill>
                <a:latin typeface="Trebuchet MS" panose="020B0603020202020204" pitchFamily="34" charset="0"/>
              </a:rPr>
              <a:t>Comparing Climate Stripes</a:t>
            </a:r>
          </a:p>
        </p:txBody>
      </p:sp>
      <p:sp>
        <p:nvSpPr>
          <p:cNvPr id="3" name="Content Placeholder 2">
            <a:extLst>
              <a:ext uri="{FF2B5EF4-FFF2-40B4-BE49-F238E27FC236}">
                <a16:creationId xmlns:a16="http://schemas.microsoft.com/office/drawing/2014/main" id="{BAEDF95E-1DB0-7DFB-0017-61399E2F39F2}"/>
              </a:ext>
            </a:extLst>
          </p:cNvPr>
          <p:cNvSpPr>
            <a:spLocks noGrp="1"/>
          </p:cNvSpPr>
          <p:nvPr>
            <p:ph sz="half" idx="1"/>
          </p:nvPr>
        </p:nvSpPr>
        <p:spPr/>
        <p:txBody>
          <a:bodyPr/>
          <a:lstStyle/>
          <a:p>
            <a:r>
              <a:rPr lang="en-GB" dirty="0"/>
              <a:t>Choose your local climate stripes from the  </a:t>
            </a:r>
            <a:r>
              <a:rPr lang="en-GB" i="1" dirty="0">
                <a:hlinkClick r:id="rId2"/>
              </a:rPr>
              <a:t>#ShowYourStripes</a:t>
            </a:r>
            <a:endParaRPr lang="en-GB" dirty="0"/>
          </a:p>
          <a:p>
            <a:pPr marL="0" indent="0">
              <a:buNone/>
            </a:pPr>
            <a:r>
              <a:rPr lang="en-GB" dirty="0"/>
              <a:t> website and add them here</a:t>
            </a:r>
          </a:p>
          <a:p>
            <a:endParaRPr lang="en-GB" dirty="0"/>
          </a:p>
        </p:txBody>
      </p:sp>
      <p:sp>
        <p:nvSpPr>
          <p:cNvPr id="4" name="Content Placeholder 3">
            <a:extLst>
              <a:ext uri="{FF2B5EF4-FFF2-40B4-BE49-F238E27FC236}">
                <a16:creationId xmlns:a16="http://schemas.microsoft.com/office/drawing/2014/main" id="{6F529BEF-CF60-B61F-7DF1-FD254903E55D}"/>
              </a:ext>
            </a:extLst>
          </p:cNvPr>
          <p:cNvSpPr>
            <a:spLocks noGrp="1"/>
          </p:cNvSpPr>
          <p:nvPr>
            <p:ph sz="half" idx="2"/>
          </p:nvPr>
        </p:nvSpPr>
        <p:spPr/>
        <p:txBody>
          <a:bodyPr/>
          <a:lstStyle/>
          <a:p>
            <a:r>
              <a:rPr lang="en-GB" dirty="0"/>
              <a:t>Choose climate stripes from another location and add here to compare to your local stripes.</a:t>
            </a:r>
          </a:p>
        </p:txBody>
      </p:sp>
      <p:pic>
        <p:nvPicPr>
          <p:cNvPr id="5" name="Picture 4" descr="Image shows Climate Stripes for GLOBE from 1850-2024 - starting with stripes of different shades of blue at the beginning and changing to reds toward the end of the image.">
            <a:extLst>
              <a:ext uri="{FF2B5EF4-FFF2-40B4-BE49-F238E27FC236}">
                <a16:creationId xmlns:a16="http://schemas.microsoft.com/office/drawing/2014/main" id="{F6CD7B47-9920-BC51-3B39-29C7C20B661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6498000"/>
            <a:ext cx="12202332" cy="360000"/>
          </a:xfrm>
          <a:prstGeom prst="rect">
            <a:avLst/>
          </a:prstGeom>
        </p:spPr>
      </p:pic>
    </p:spTree>
    <p:extLst>
      <p:ext uri="{BB962C8B-B14F-4D97-AF65-F5344CB8AC3E}">
        <p14:creationId xmlns:p14="http://schemas.microsoft.com/office/powerpoint/2010/main" val="1093244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oR Theme">
  <a:themeElements>
    <a:clrScheme name="Custom 6">
      <a:dk1>
        <a:srgbClr val="50535A"/>
      </a:dk1>
      <a:lt1>
        <a:srgbClr val="FFFFFF"/>
      </a:lt1>
      <a:dk2>
        <a:srgbClr val="000000"/>
      </a:dk2>
      <a:lt2>
        <a:srgbClr val="E0E0E1"/>
      </a:lt2>
      <a:accent1>
        <a:srgbClr val="2171B5"/>
      </a:accent1>
      <a:accent2>
        <a:srgbClr val="EF7945"/>
      </a:accent2>
      <a:accent3>
        <a:srgbClr val="009A84"/>
      </a:accent3>
      <a:accent4>
        <a:srgbClr val="8ABD24"/>
      </a:accent4>
      <a:accent5>
        <a:srgbClr val="D2002E"/>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FD71C0AD1F459BF5D9880F21ECAB" ma:contentTypeVersion="4" ma:contentTypeDescription="Create a new document." ma:contentTypeScope="" ma:versionID="f04ab5dcee232ef007faae4d155f0bfa">
  <xsd:schema xmlns:xsd="http://www.w3.org/2001/XMLSchema" xmlns:xs="http://www.w3.org/2001/XMLSchema" xmlns:p="http://schemas.microsoft.com/office/2006/metadata/properties" xmlns:ns2="c5b8c139-2177-4363-af8b-cce63c0b5d46" targetNamespace="http://schemas.microsoft.com/office/2006/metadata/properties" ma:root="true" ma:fieldsID="7c41ac730cd4674c89985d56f08b813c" ns2:_="">
    <xsd:import namespace="c5b8c139-2177-4363-af8b-cce63c0b5d4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8c139-2177-4363-af8b-cce63c0b5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227DA8-2DCA-4CF2-9A69-AA4AF1C27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b8c139-2177-4363-af8b-cce63c0b5d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0A8836-9AFF-4894-9154-5187BB6CA7B4}">
  <ds:schemaRefs>
    <ds:schemaRef ds:uri="http://schemas.microsoft.com/sharepoint/v3/contenttype/forms"/>
  </ds:schemaRefs>
</ds:datastoreItem>
</file>

<file path=customXml/itemProps3.xml><?xml version="1.0" encoding="utf-8"?>
<ds:datastoreItem xmlns:ds="http://schemas.openxmlformats.org/officeDocument/2006/customXml" ds:itemID="{DCC49A65-A29D-4F1E-A354-0569A13ED671}">
  <ds:schemaRefs>
    <ds:schemaRef ds:uri="c5b8c139-2177-4363-af8b-cce63c0b5d46"/>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311</Words>
  <Application>Microsoft Office PowerPoint</Application>
  <PresentationFormat>Widescreen</PresentationFormat>
  <Paragraphs>113</Paragraphs>
  <Slides>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Bold</vt:lpstr>
      <vt:lpstr>Calibri</vt:lpstr>
      <vt:lpstr>Effra</vt:lpstr>
      <vt:lpstr>Trebuchet MS</vt:lpstr>
      <vt:lpstr>Office Theme</vt:lpstr>
      <vt:lpstr>UoR Theme</vt:lpstr>
      <vt:lpstr>What temperature are the  different continents of the world?</vt:lpstr>
      <vt:lpstr>Map of the continents of the world</vt:lpstr>
      <vt:lpstr>Labelled map of the continents of the world</vt:lpstr>
      <vt:lpstr>Let’s look at what they look like  in reality (from space): </vt:lpstr>
      <vt:lpstr>The average temperatures of the continents (drag and drop the continents to the correct place):</vt:lpstr>
      <vt:lpstr>Answers</vt:lpstr>
      <vt:lpstr>Continents are  made of many  countries.  This is the  continent of Europe.  Can you find  the country where  we live?</vt:lpstr>
      <vt:lpstr>This is the average temperature of different countries in those continents. What do you notice?</vt:lpstr>
      <vt:lpstr>Comparing Climate Stripes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Stripes Resources Geography KS1 supporting presentation</dc:title>
  <dc:creator>Daniel James</dc:creator>
  <cp:lastModifiedBy>Kirsty Shakespeare</cp:lastModifiedBy>
  <cp:revision>32</cp:revision>
  <dcterms:created xsi:type="dcterms:W3CDTF">2021-06-18T07:49:58Z</dcterms:created>
  <dcterms:modified xsi:type="dcterms:W3CDTF">2025-06-13T15:18:39Z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0x010100915CFD71C0AD1F459BF5D9880F21ECAB</vt:lpwstr>
  </property>
</Properties>
</file>